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7" r:id="rId5"/>
    <p:sldId id="277" r:id="rId6"/>
    <p:sldId id="282" r:id="rId7"/>
    <p:sldId id="283" r:id="rId8"/>
    <p:sldId id="281" r:id="rId9"/>
    <p:sldId id="280" r:id="rId10"/>
    <p:sldId id="266" r:id="rId11"/>
    <p:sldId id="273" r:id="rId12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Franklin Gothic Book" panose="020B0503020102020204" pitchFamily="34" charset="0"/>
      <p:regular r:id="rId19"/>
    </p:embeddedFont>
    <p:embeddedFont>
      <p:font typeface="Microsoft YaHei UI" panose="020B0503020204020204" pitchFamily="34" charset="-122"/>
      <p:regular r:id="rId20"/>
      <p:bold r:id="rId21"/>
    </p:embeddedFont>
    <p:embeddedFont>
      <p:font typeface="华文楷体" panose="02010600040101010101" pitchFamily="2" charset="-122"/>
      <p:regular r:id="rId22"/>
    </p:embeddedFont>
    <p:embeddedFont>
      <p:font typeface="华文新魏" panose="02010800040101010101" pitchFamily="2" charset="-122"/>
      <p:regular r:id="rId23"/>
    </p:embeddedFont>
    <p:embeddedFont>
      <p:font typeface="楷体" panose="02010609060101010101" pitchFamily="49" charset="-122"/>
      <p:regular r:id="rId24"/>
    </p:embeddedFont>
  </p:embeddedFontLst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E3"/>
    <a:srgbClr val="191B0E"/>
    <a:srgbClr val="BAB9AE"/>
    <a:srgbClr val="E1AF4A"/>
    <a:srgbClr val="ECBB5F"/>
    <a:srgbClr val="AF7305"/>
    <a:srgbClr val="F6D6AD"/>
    <a:srgbClr val="E3DDCC"/>
    <a:srgbClr val="DDD8E0"/>
    <a:srgbClr val="D09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8"/>
  </p:normalViewPr>
  <p:slideViewPr>
    <p:cSldViewPr snapToGrid="0" snapToObjects="1">
      <p:cViewPr varScale="1">
        <p:scale>
          <a:sx n="81" d="100"/>
          <a:sy n="81" d="100"/>
        </p:scale>
        <p:origin x="60" y="6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F48D6-D3B2-48F9-AEED-E731F7A32193}" type="doc">
      <dgm:prSet loTypeId="urn:microsoft.com/office/officeart/2005/8/layout/target3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2FD4A536-972E-4680-BA66-2F438E5EA8D3}">
      <dgm:prSet phldrT="[文本]"/>
      <dgm:spPr/>
      <dgm:t>
        <a:bodyPr/>
        <a:lstStyle/>
        <a:p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不懂技术的人</a:t>
          </a:r>
        </a:p>
      </dgm:t>
    </dgm:pt>
    <dgm:pt modelId="{7CF7C7EE-A1E3-4A49-B87E-BA1F848107DC}" type="parTrans" cxnId="{1C2D2A20-450F-49FD-B8F1-88AA6E124C05}">
      <dgm:prSet/>
      <dgm:spPr/>
      <dgm:t>
        <a:bodyPr/>
        <a:lstStyle/>
        <a:p>
          <a:endParaRPr lang="zh-CN" altLang="en-US"/>
        </a:p>
      </dgm:t>
    </dgm:pt>
    <dgm:pt modelId="{E489070B-48FD-4A9D-A3EA-13E0CABD557B}" type="sibTrans" cxnId="{1C2D2A20-450F-49FD-B8F1-88AA6E124C05}">
      <dgm:prSet/>
      <dgm:spPr/>
      <dgm:t>
        <a:bodyPr/>
        <a:lstStyle/>
        <a:p>
          <a:endParaRPr lang="zh-CN" altLang="en-US"/>
        </a:p>
      </dgm:t>
    </dgm:pt>
    <dgm:pt modelId="{C28DB4DA-DEB6-4303-B35D-5171CFF3B66B}">
      <dgm:prSet phldrT="[文本]"/>
      <dgm:spPr/>
      <dgm:t>
        <a:bodyPr/>
        <a:lstStyle/>
        <a:p>
          <a:pPr>
            <a:buFont typeface="楷体" panose="02010609060101010101" pitchFamily="49" charset="-122"/>
            <a:buChar char="↘"/>
          </a:pPr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重点在需求</a:t>
          </a:r>
        </a:p>
      </dgm:t>
    </dgm:pt>
    <dgm:pt modelId="{84075FA5-38FE-4DF6-B338-D81F26BC456E}" type="parTrans" cxnId="{D48766BF-B9EA-4144-B9D5-4BC562C486C6}">
      <dgm:prSet/>
      <dgm:spPr/>
      <dgm:t>
        <a:bodyPr/>
        <a:lstStyle/>
        <a:p>
          <a:endParaRPr lang="zh-CN" altLang="en-US"/>
        </a:p>
      </dgm:t>
    </dgm:pt>
    <dgm:pt modelId="{A5822ADD-3BA8-4341-8D9E-4EBB31E1F58B}" type="sibTrans" cxnId="{D48766BF-B9EA-4144-B9D5-4BC562C486C6}">
      <dgm:prSet/>
      <dgm:spPr/>
      <dgm:t>
        <a:bodyPr/>
        <a:lstStyle/>
        <a:p>
          <a:endParaRPr lang="zh-CN" altLang="en-US"/>
        </a:p>
      </dgm:t>
    </dgm:pt>
    <dgm:pt modelId="{1663757D-49D4-4FB2-ABA5-10FC81501E18}">
      <dgm:prSet phldrT="[文本]"/>
      <dgm:spPr/>
      <dgm:t>
        <a:bodyPr/>
        <a:lstStyle/>
        <a:p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懂技术的人</a:t>
          </a:r>
        </a:p>
      </dgm:t>
    </dgm:pt>
    <dgm:pt modelId="{9D91A810-D178-46F3-BAE2-D96460FEC7C0}" type="parTrans" cxnId="{FAE4B656-367C-4B21-AAB3-FB1036B5EEC9}">
      <dgm:prSet/>
      <dgm:spPr/>
      <dgm:t>
        <a:bodyPr/>
        <a:lstStyle/>
        <a:p>
          <a:endParaRPr lang="zh-CN" altLang="en-US"/>
        </a:p>
      </dgm:t>
    </dgm:pt>
    <dgm:pt modelId="{C6ABC0ED-D8F5-40CC-BEBF-91409BF49790}" type="sibTrans" cxnId="{FAE4B656-367C-4B21-AAB3-FB1036B5EEC9}">
      <dgm:prSet/>
      <dgm:spPr/>
      <dgm:t>
        <a:bodyPr/>
        <a:lstStyle/>
        <a:p>
          <a:endParaRPr lang="zh-CN" altLang="en-US"/>
        </a:p>
      </dgm:t>
    </dgm:pt>
    <dgm:pt modelId="{8F459D27-5073-44AA-86EC-F7292BF1E9C7}">
      <dgm:prSet phldrT="[文本]"/>
      <dgm:spPr/>
      <dgm:t>
        <a:bodyPr/>
        <a:lstStyle/>
        <a:p>
          <a:pPr>
            <a:buFont typeface="楷体" panose="02010609060101010101" pitchFamily="49" charset="-122"/>
            <a:buChar char="↘"/>
          </a:pPr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直</a:t>
          </a:r>
          <a:r>
            <a:rPr lang="zh-CN" altLang="en-US">
              <a:latin typeface="华文新魏" panose="02010800040101010101" pitchFamily="2" charset="-122"/>
              <a:ea typeface="华文新魏" panose="02010800040101010101" pitchFamily="2" charset="-122"/>
            </a:rPr>
            <a:t>击技术问题</a:t>
          </a:r>
          <a:endParaRPr lang="zh-CN" altLang="en-US" dirty="0">
            <a:latin typeface="华文新魏" panose="02010800040101010101" pitchFamily="2" charset="-122"/>
            <a:ea typeface="华文新魏" panose="02010800040101010101" pitchFamily="2" charset="-122"/>
          </a:endParaRPr>
        </a:p>
      </dgm:t>
    </dgm:pt>
    <dgm:pt modelId="{5125454C-B0AC-49E0-82CB-C3FE4028D2A7}" type="parTrans" cxnId="{DF0DA5E1-CEDE-42E7-A48A-1154FB9D45DF}">
      <dgm:prSet/>
      <dgm:spPr/>
      <dgm:t>
        <a:bodyPr/>
        <a:lstStyle/>
        <a:p>
          <a:endParaRPr lang="zh-CN" altLang="en-US"/>
        </a:p>
      </dgm:t>
    </dgm:pt>
    <dgm:pt modelId="{C1CB71D9-7CF6-4FF6-A46A-507FAE0317BB}" type="sibTrans" cxnId="{DF0DA5E1-CEDE-42E7-A48A-1154FB9D45DF}">
      <dgm:prSet/>
      <dgm:spPr/>
      <dgm:t>
        <a:bodyPr/>
        <a:lstStyle/>
        <a:p>
          <a:endParaRPr lang="zh-CN" altLang="en-US"/>
        </a:p>
      </dgm:t>
    </dgm:pt>
    <dgm:pt modelId="{DDA20EAA-8212-41E8-9983-07817A418297}">
      <dgm:prSet phldrT="[文本]"/>
      <dgm:spPr/>
      <dgm:t>
        <a:bodyPr/>
        <a:lstStyle/>
        <a:p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难搞的人</a:t>
          </a:r>
        </a:p>
      </dgm:t>
    </dgm:pt>
    <dgm:pt modelId="{26877597-8690-4412-99A3-FA09B30F5F52}" type="parTrans" cxnId="{ABBF8801-43AC-40B5-98CB-D7F17A8F3C50}">
      <dgm:prSet/>
      <dgm:spPr/>
      <dgm:t>
        <a:bodyPr/>
        <a:lstStyle/>
        <a:p>
          <a:endParaRPr lang="zh-CN" altLang="en-US"/>
        </a:p>
      </dgm:t>
    </dgm:pt>
    <dgm:pt modelId="{AF9D7248-7269-421F-B8EE-A834630DC6BC}" type="sibTrans" cxnId="{ABBF8801-43AC-40B5-98CB-D7F17A8F3C50}">
      <dgm:prSet/>
      <dgm:spPr/>
      <dgm:t>
        <a:bodyPr/>
        <a:lstStyle/>
        <a:p>
          <a:endParaRPr lang="zh-CN" altLang="en-US"/>
        </a:p>
      </dgm:t>
    </dgm:pt>
    <dgm:pt modelId="{A239B8AB-7068-487F-B5D0-16424270530A}">
      <dgm:prSet phldrT="[文本]"/>
      <dgm:spPr/>
      <dgm:t>
        <a:bodyPr/>
        <a:lstStyle/>
        <a:p>
          <a:pPr>
            <a:buFont typeface="楷体" panose="02010609060101010101" pitchFamily="49" charset="-122"/>
            <a:buChar char="↘"/>
          </a:pPr>
          <a:r>
            <a:rPr lang="zh-CN" altLang="en-US" dirty="0">
              <a:latin typeface="华文新魏" panose="02010800040101010101" pitchFamily="2" charset="-122"/>
              <a:ea typeface="华文新魏" panose="02010800040101010101" pitchFamily="2" charset="-122"/>
            </a:rPr>
            <a:t>尊重真诚耐心</a:t>
          </a:r>
        </a:p>
      </dgm:t>
    </dgm:pt>
    <dgm:pt modelId="{103BD97E-DB35-4576-97BB-E68BDE327638}" type="parTrans" cxnId="{6E7F2DEB-B8C6-49D0-B6CA-04F911974B4F}">
      <dgm:prSet/>
      <dgm:spPr/>
      <dgm:t>
        <a:bodyPr/>
        <a:lstStyle/>
        <a:p>
          <a:endParaRPr lang="zh-CN" altLang="en-US"/>
        </a:p>
      </dgm:t>
    </dgm:pt>
    <dgm:pt modelId="{D794FAE5-16F3-40A6-9EA1-04AEEEA6FE66}" type="sibTrans" cxnId="{6E7F2DEB-B8C6-49D0-B6CA-04F911974B4F}">
      <dgm:prSet/>
      <dgm:spPr/>
      <dgm:t>
        <a:bodyPr/>
        <a:lstStyle/>
        <a:p>
          <a:endParaRPr lang="zh-CN" altLang="en-US"/>
        </a:p>
      </dgm:t>
    </dgm:pt>
    <dgm:pt modelId="{63D62230-A24B-4C89-A705-E3C97FE593A4}" type="pres">
      <dgm:prSet presAssocID="{17AF48D6-D3B2-48F9-AEED-E731F7A3219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00819502-5ED4-454C-9B57-C75C056A00DC}" type="pres">
      <dgm:prSet presAssocID="{2FD4A536-972E-4680-BA66-2F438E5EA8D3}" presName="circle1" presStyleLbl="node1" presStyleIdx="0" presStyleCnt="3"/>
      <dgm:spPr/>
    </dgm:pt>
    <dgm:pt modelId="{8A1924F3-8210-427E-B42C-F59A70ACC772}" type="pres">
      <dgm:prSet presAssocID="{2FD4A536-972E-4680-BA66-2F438E5EA8D3}" presName="space" presStyleCnt="0"/>
      <dgm:spPr/>
    </dgm:pt>
    <dgm:pt modelId="{B0D86503-DD3E-44B1-A223-AA7BCF0DE88A}" type="pres">
      <dgm:prSet presAssocID="{2FD4A536-972E-4680-BA66-2F438E5EA8D3}" presName="rect1" presStyleLbl="alignAcc1" presStyleIdx="0" presStyleCnt="3"/>
      <dgm:spPr/>
    </dgm:pt>
    <dgm:pt modelId="{488C26C6-5A68-4CC0-8EDE-DE413C7BFE00}" type="pres">
      <dgm:prSet presAssocID="{1663757D-49D4-4FB2-ABA5-10FC81501E18}" presName="vertSpace2" presStyleLbl="node1" presStyleIdx="0" presStyleCnt="3"/>
      <dgm:spPr/>
    </dgm:pt>
    <dgm:pt modelId="{AD886311-E15C-4589-A585-B3955DF212A8}" type="pres">
      <dgm:prSet presAssocID="{1663757D-49D4-4FB2-ABA5-10FC81501E18}" presName="circle2" presStyleLbl="node1" presStyleIdx="1" presStyleCnt="3"/>
      <dgm:spPr/>
    </dgm:pt>
    <dgm:pt modelId="{716D41BA-BC58-435B-9A36-5C170135CEB2}" type="pres">
      <dgm:prSet presAssocID="{1663757D-49D4-4FB2-ABA5-10FC81501E18}" presName="rect2" presStyleLbl="alignAcc1" presStyleIdx="1" presStyleCnt="3"/>
      <dgm:spPr/>
    </dgm:pt>
    <dgm:pt modelId="{55B055C7-F532-446A-A370-09AC9DA32DCA}" type="pres">
      <dgm:prSet presAssocID="{DDA20EAA-8212-41E8-9983-07817A418297}" presName="vertSpace3" presStyleLbl="node1" presStyleIdx="1" presStyleCnt="3"/>
      <dgm:spPr/>
    </dgm:pt>
    <dgm:pt modelId="{A1DE6DFF-FBDE-4ACC-9834-70665FB6C9DB}" type="pres">
      <dgm:prSet presAssocID="{DDA20EAA-8212-41E8-9983-07817A418297}" presName="circle3" presStyleLbl="node1" presStyleIdx="2" presStyleCnt="3"/>
      <dgm:spPr/>
    </dgm:pt>
    <dgm:pt modelId="{019B1820-1C72-427A-8379-E5F82F6D562C}" type="pres">
      <dgm:prSet presAssocID="{DDA20EAA-8212-41E8-9983-07817A418297}" presName="rect3" presStyleLbl="alignAcc1" presStyleIdx="2" presStyleCnt="3"/>
      <dgm:spPr/>
    </dgm:pt>
    <dgm:pt modelId="{BB2042B0-4F8F-40E7-AA79-286DA54FD659}" type="pres">
      <dgm:prSet presAssocID="{2FD4A536-972E-4680-BA66-2F438E5EA8D3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575F94D9-E7C6-4356-92BD-0E4E1F02F347}" type="pres">
      <dgm:prSet presAssocID="{2FD4A536-972E-4680-BA66-2F438E5EA8D3}" presName="rect1ChTx" presStyleLbl="alignAcc1" presStyleIdx="2" presStyleCnt="3">
        <dgm:presLayoutVars>
          <dgm:bulletEnabled val="1"/>
        </dgm:presLayoutVars>
      </dgm:prSet>
      <dgm:spPr/>
    </dgm:pt>
    <dgm:pt modelId="{4FEA0BB9-3249-44E4-B8C8-0E3366D7E6BA}" type="pres">
      <dgm:prSet presAssocID="{1663757D-49D4-4FB2-ABA5-10FC81501E18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E0159F1A-F66B-48D3-878A-7EA99295550E}" type="pres">
      <dgm:prSet presAssocID="{1663757D-49D4-4FB2-ABA5-10FC81501E18}" presName="rect2ChTx" presStyleLbl="alignAcc1" presStyleIdx="2" presStyleCnt="3" custScaleX="120454">
        <dgm:presLayoutVars>
          <dgm:bulletEnabled val="1"/>
        </dgm:presLayoutVars>
      </dgm:prSet>
      <dgm:spPr/>
    </dgm:pt>
    <dgm:pt modelId="{278E649E-1CC9-4A36-BEA4-954D223B44AB}" type="pres">
      <dgm:prSet presAssocID="{DDA20EAA-8212-41E8-9983-07817A418297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9AB9C4C3-F1C6-4828-B0F7-15FF166F9D8F}" type="pres">
      <dgm:prSet presAssocID="{DDA20EAA-8212-41E8-9983-07817A418297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ABBF8801-43AC-40B5-98CB-D7F17A8F3C50}" srcId="{17AF48D6-D3B2-48F9-AEED-E731F7A32193}" destId="{DDA20EAA-8212-41E8-9983-07817A418297}" srcOrd="2" destOrd="0" parTransId="{26877597-8690-4412-99A3-FA09B30F5F52}" sibTransId="{AF9D7248-7269-421F-B8EE-A834630DC6BC}"/>
    <dgm:cxn modelId="{1C2D2A20-450F-49FD-B8F1-88AA6E124C05}" srcId="{17AF48D6-D3B2-48F9-AEED-E731F7A32193}" destId="{2FD4A536-972E-4680-BA66-2F438E5EA8D3}" srcOrd="0" destOrd="0" parTransId="{7CF7C7EE-A1E3-4A49-B87E-BA1F848107DC}" sibTransId="{E489070B-48FD-4A9D-A3EA-13E0CABD557B}"/>
    <dgm:cxn modelId="{6E953C47-8226-41D9-BFEF-7F9F037824C6}" type="presOf" srcId="{1663757D-49D4-4FB2-ABA5-10FC81501E18}" destId="{4FEA0BB9-3249-44E4-B8C8-0E3366D7E6BA}" srcOrd="1" destOrd="0" presId="urn:microsoft.com/office/officeart/2005/8/layout/target3"/>
    <dgm:cxn modelId="{D3964269-A175-4FD2-8BA7-1BE64C3A58AF}" type="presOf" srcId="{2FD4A536-972E-4680-BA66-2F438E5EA8D3}" destId="{B0D86503-DD3E-44B1-A223-AA7BCF0DE88A}" srcOrd="0" destOrd="0" presId="urn:microsoft.com/office/officeart/2005/8/layout/target3"/>
    <dgm:cxn modelId="{0C52E26A-6395-48E4-8266-AF4E3D1ED934}" type="presOf" srcId="{17AF48D6-D3B2-48F9-AEED-E731F7A32193}" destId="{63D62230-A24B-4C89-A705-E3C97FE593A4}" srcOrd="0" destOrd="0" presId="urn:microsoft.com/office/officeart/2005/8/layout/target3"/>
    <dgm:cxn modelId="{E362BC52-5EAD-4D80-8E74-512E6F61F96C}" type="presOf" srcId="{2FD4A536-972E-4680-BA66-2F438E5EA8D3}" destId="{BB2042B0-4F8F-40E7-AA79-286DA54FD659}" srcOrd="1" destOrd="0" presId="urn:microsoft.com/office/officeart/2005/8/layout/target3"/>
    <dgm:cxn modelId="{FAE4B656-367C-4B21-AAB3-FB1036B5EEC9}" srcId="{17AF48D6-D3B2-48F9-AEED-E731F7A32193}" destId="{1663757D-49D4-4FB2-ABA5-10FC81501E18}" srcOrd="1" destOrd="0" parTransId="{9D91A810-D178-46F3-BAE2-D96460FEC7C0}" sibTransId="{C6ABC0ED-D8F5-40CC-BEBF-91409BF49790}"/>
    <dgm:cxn modelId="{1FB7E685-9EEB-4617-9917-6B951BF87F2A}" type="presOf" srcId="{DDA20EAA-8212-41E8-9983-07817A418297}" destId="{019B1820-1C72-427A-8379-E5F82F6D562C}" srcOrd="0" destOrd="0" presId="urn:microsoft.com/office/officeart/2005/8/layout/target3"/>
    <dgm:cxn modelId="{49CD58A6-D2AD-4465-8C4F-BBBA96D50AE6}" type="presOf" srcId="{C28DB4DA-DEB6-4303-B35D-5171CFF3B66B}" destId="{575F94D9-E7C6-4356-92BD-0E4E1F02F347}" srcOrd="0" destOrd="0" presId="urn:microsoft.com/office/officeart/2005/8/layout/target3"/>
    <dgm:cxn modelId="{D48766BF-B9EA-4144-B9D5-4BC562C486C6}" srcId="{2FD4A536-972E-4680-BA66-2F438E5EA8D3}" destId="{C28DB4DA-DEB6-4303-B35D-5171CFF3B66B}" srcOrd="0" destOrd="0" parTransId="{84075FA5-38FE-4DF6-B338-D81F26BC456E}" sibTransId="{A5822ADD-3BA8-4341-8D9E-4EBB31E1F58B}"/>
    <dgm:cxn modelId="{08D711C5-B243-43D7-90EC-060F64D6E824}" type="presOf" srcId="{8F459D27-5073-44AA-86EC-F7292BF1E9C7}" destId="{E0159F1A-F66B-48D3-878A-7EA99295550E}" srcOrd="0" destOrd="0" presId="urn:microsoft.com/office/officeart/2005/8/layout/target3"/>
    <dgm:cxn modelId="{34AD76D4-A686-46C4-B718-602FAF11FAB0}" type="presOf" srcId="{A239B8AB-7068-487F-B5D0-16424270530A}" destId="{9AB9C4C3-F1C6-4828-B0F7-15FF166F9D8F}" srcOrd="0" destOrd="0" presId="urn:microsoft.com/office/officeart/2005/8/layout/target3"/>
    <dgm:cxn modelId="{DF0DA5E1-CEDE-42E7-A48A-1154FB9D45DF}" srcId="{1663757D-49D4-4FB2-ABA5-10FC81501E18}" destId="{8F459D27-5073-44AA-86EC-F7292BF1E9C7}" srcOrd="0" destOrd="0" parTransId="{5125454C-B0AC-49E0-82CB-C3FE4028D2A7}" sibTransId="{C1CB71D9-7CF6-4FF6-A46A-507FAE0317BB}"/>
    <dgm:cxn modelId="{1FD7DCE5-7D22-4259-AC6B-7ECDB9664DAC}" type="presOf" srcId="{DDA20EAA-8212-41E8-9983-07817A418297}" destId="{278E649E-1CC9-4A36-BEA4-954D223B44AB}" srcOrd="1" destOrd="0" presId="urn:microsoft.com/office/officeart/2005/8/layout/target3"/>
    <dgm:cxn modelId="{B849ADE7-8DE6-40A4-96C3-386F973784A8}" type="presOf" srcId="{1663757D-49D4-4FB2-ABA5-10FC81501E18}" destId="{716D41BA-BC58-435B-9A36-5C170135CEB2}" srcOrd="0" destOrd="0" presId="urn:microsoft.com/office/officeart/2005/8/layout/target3"/>
    <dgm:cxn modelId="{6E7F2DEB-B8C6-49D0-B6CA-04F911974B4F}" srcId="{DDA20EAA-8212-41E8-9983-07817A418297}" destId="{A239B8AB-7068-487F-B5D0-16424270530A}" srcOrd="0" destOrd="0" parTransId="{103BD97E-DB35-4576-97BB-E68BDE327638}" sibTransId="{D794FAE5-16F3-40A6-9EA1-04AEEEA6FE66}"/>
    <dgm:cxn modelId="{6801E99F-76BF-4C8C-A83F-C798049AF594}" type="presParOf" srcId="{63D62230-A24B-4C89-A705-E3C97FE593A4}" destId="{00819502-5ED4-454C-9B57-C75C056A00DC}" srcOrd="0" destOrd="0" presId="urn:microsoft.com/office/officeart/2005/8/layout/target3"/>
    <dgm:cxn modelId="{4D9A0E25-D29B-4FBA-8200-990A4D7EDEA4}" type="presParOf" srcId="{63D62230-A24B-4C89-A705-E3C97FE593A4}" destId="{8A1924F3-8210-427E-B42C-F59A70ACC772}" srcOrd="1" destOrd="0" presId="urn:microsoft.com/office/officeart/2005/8/layout/target3"/>
    <dgm:cxn modelId="{A7727060-2599-44F1-B311-D78597F220D8}" type="presParOf" srcId="{63D62230-A24B-4C89-A705-E3C97FE593A4}" destId="{B0D86503-DD3E-44B1-A223-AA7BCF0DE88A}" srcOrd="2" destOrd="0" presId="urn:microsoft.com/office/officeart/2005/8/layout/target3"/>
    <dgm:cxn modelId="{2FA5303A-52A3-41E3-8960-B0CC511D4B55}" type="presParOf" srcId="{63D62230-A24B-4C89-A705-E3C97FE593A4}" destId="{488C26C6-5A68-4CC0-8EDE-DE413C7BFE00}" srcOrd="3" destOrd="0" presId="urn:microsoft.com/office/officeart/2005/8/layout/target3"/>
    <dgm:cxn modelId="{B7739007-7CC0-4EA2-AB06-CE69C8C23116}" type="presParOf" srcId="{63D62230-A24B-4C89-A705-E3C97FE593A4}" destId="{AD886311-E15C-4589-A585-B3955DF212A8}" srcOrd="4" destOrd="0" presId="urn:microsoft.com/office/officeart/2005/8/layout/target3"/>
    <dgm:cxn modelId="{DF147692-14BB-4293-B310-9DCF4617CC98}" type="presParOf" srcId="{63D62230-A24B-4C89-A705-E3C97FE593A4}" destId="{716D41BA-BC58-435B-9A36-5C170135CEB2}" srcOrd="5" destOrd="0" presId="urn:microsoft.com/office/officeart/2005/8/layout/target3"/>
    <dgm:cxn modelId="{7129DB5C-996D-4DD0-AA91-6A30D73F80A2}" type="presParOf" srcId="{63D62230-A24B-4C89-A705-E3C97FE593A4}" destId="{55B055C7-F532-446A-A370-09AC9DA32DCA}" srcOrd="6" destOrd="0" presId="urn:microsoft.com/office/officeart/2005/8/layout/target3"/>
    <dgm:cxn modelId="{1A52A78E-80F3-43A8-B2DC-08CF077529CB}" type="presParOf" srcId="{63D62230-A24B-4C89-A705-E3C97FE593A4}" destId="{A1DE6DFF-FBDE-4ACC-9834-70665FB6C9DB}" srcOrd="7" destOrd="0" presId="urn:microsoft.com/office/officeart/2005/8/layout/target3"/>
    <dgm:cxn modelId="{D0D5DA21-5D51-43EB-88A2-7394478799BA}" type="presParOf" srcId="{63D62230-A24B-4C89-A705-E3C97FE593A4}" destId="{019B1820-1C72-427A-8379-E5F82F6D562C}" srcOrd="8" destOrd="0" presId="urn:microsoft.com/office/officeart/2005/8/layout/target3"/>
    <dgm:cxn modelId="{B6E278E6-2DF4-4B50-999C-5A290825C18A}" type="presParOf" srcId="{63D62230-A24B-4C89-A705-E3C97FE593A4}" destId="{BB2042B0-4F8F-40E7-AA79-286DA54FD659}" srcOrd="9" destOrd="0" presId="urn:microsoft.com/office/officeart/2005/8/layout/target3"/>
    <dgm:cxn modelId="{DAF534D2-6286-41FA-8F03-A3A16B5E6189}" type="presParOf" srcId="{63D62230-A24B-4C89-A705-E3C97FE593A4}" destId="{575F94D9-E7C6-4356-92BD-0E4E1F02F347}" srcOrd="10" destOrd="0" presId="urn:microsoft.com/office/officeart/2005/8/layout/target3"/>
    <dgm:cxn modelId="{6477C88C-7A7E-49E5-B2CD-AA4661FE2FC1}" type="presParOf" srcId="{63D62230-A24B-4C89-A705-E3C97FE593A4}" destId="{4FEA0BB9-3249-44E4-B8C8-0E3366D7E6BA}" srcOrd="11" destOrd="0" presId="urn:microsoft.com/office/officeart/2005/8/layout/target3"/>
    <dgm:cxn modelId="{101CD1B1-5CDE-4BCA-829E-7029412D37EC}" type="presParOf" srcId="{63D62230-A24B-4C89-A705-E3C97FE593A4}" destId="{E0159F1A-F66B-48D3-878A-7EA99295550E}" srcOrd="12" destOrd="0" presId="urn:microsoft.com/office/officeart/2005/8/layout/target3"/>
    <dgm:cxn modelId="{7748416A-1D58-4C0E-A0C3-AF3AB0DC56CC}" type="presParOf" srcId="{63D62230-A24B-4C89-A705-E3C97FE593A4}" destId="{278E649E-1CC9-4A36-BEA4-954D223B44AB}" srcOrd="13" destOrd="0" presId="urn:microsoft.com/office/officeart/2005/8/layout/target3"/>
    <dgm:cxn modelId="{5B47C3EC-5E8B-4538-915E-DBE5551471CC}" type="presParOf" srcId="{63D62230-A24B-4C89-A705-E3C97FE593A4}" destId="{9AB9C4C3-F1C6-4828-B0F7-15FF166F9D8F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5A5F61-8A39-454E-82FE-4BDAAB5202F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9DC472-EA7B-4CDB-AF0D-BCC1C43F49D6}">
      <dgm:prSet phldrT="[文本]"/>
      <dgm:spPr>
        <a:solidFill>
          <a:srgbClr val="EFEDE3"/>
        </a:solidFill>
      </dgm:spPr>
      <dgm:t>
        <a:bodyPr/>
        <a:lstStyle/>
        <a:p>
          <a:r>
            <a:rPr lang="zh-CN" altLang="en-US" dirty="0">
              <a:solidFill>
                <a:srgbClr val="191B0E"/>
              </a:solidFill>
              <a:latin typeface="华文新魏" panose="02010800040101010101" pitchFamily="2" charset="-122"/>
              <a:ea typeface="华文新魏" panose="02010800040101010101" pitchFamily="2" charset="-122"/>
            </a:rPr>
            <a:t>编码</a:t>
          </a:r>
        </a:p>
      </dgm:t>
    </dgm:pt>
    <dgm:pt modelId="{9D0C2909-F3B0-45B3-A6C0-F4E7D4D99FEA}" type="parTrans" cxnId="{4A138D1B-AA98-4E26-9170-2C1A99E0A0EA}">
      <dgm:prSet/>
      <dgm:spPr/>
      <dgm:t>
        <a:bodyPr/>
        <a:lstStyle/>
        <a:p>
          <a:endParaRPr lang="zh-CN" altLang="en-US"/>
        </a:p>
      </dgm:t>
    </dgm:pt>
    <dgm:pt modelId="{59079F02-80F8-41FA-AD3F-BD0B20EC3942}" type="sibTrans" cxnId="{4A138D1B-AA98-4E26-9170-2C1A99E0A0EA}">
      <dgm:prSet/>
      <dgm:spPr/>
      <dgm:t>
        <a:bodyPr/>
        <a:lstStyle/>
        <a:p>
          <a:endParaRPr lang="zh-CN" altLang="en-US"/>
        </a:p>
      </dgm:t>
    </dgm:pt>
    <dgm:pt modelId="{4F83DBFB-057C-42BC-A119-20057E09133F}">
      <dgm:prSet phldrT="[文本]"/>
      <dgm:spPr>
        <a:solidFill>
          <a:srgbClr val="EFEDE3"/>
        </a:solidFill>
      </dgm:spPr>
      <dgm:t>
        <a:bodyPr/>
        <a:lstStyle/>
        <a:p>
          <a:r>
            <a:rPr lang="zh-CN" altLang="en-US" dirty="0">
              <a:solidFill>
                <a:srgbClr val="191B0E"/>
              </a:solidFill>
              <a:latin typeface="华文新魏" panose="02010800040101010101" pitchFamily="2" charset="-122"/>
              <a:ea typeface="华文新魏" panose="02010800040101010101" pitchFamily="2" charset="-122"/>
            </a:rPr>
            <a:t>思考</a:t>
          </a:r>
          <a:endParaRPr lang="en-US" altLang="zh-CN" dirty="0">
            <a:solidFill>
              <a:srgbClr val="191B0E"/>
            </a:solidFill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r>
            <a:rPr lang="zh-CN" altLang="en-US" dirty="0">
              <a:solidFill>
                <a:srgbClr val="191B0E"/>
              </a:solidFill>
              <a:latin typeface="华文新魏" panose="02010800040101010101" pitchFamily="2" charset="-122"/>
              <a:ea typeface="华文新魏" panose="02010800040101010101" pitchFamily="2" charset="-122"/>
            </a:rPr>
            <a:t>研究</a:t>
          </a:r>
        </a:p>
      </dgm:t>
    </dgm:pt>
    <dgm:pt modelId="{84F3763D-31F8-4ED0-8DEE-14B8450C0C54}" type="parTrans" cxnId="{120E891D-25D9-45EB-B0EF-254A0D255BC7}">
      <dgm:prSet/>
      <dgm:spPr/>
      <dgm:t>
        <a:bodyPr/>
        <a:lstStyle/>
        <a:p>
          <a:endParaRPr lang="zh-CN" altLang="en-US"/>
        </a:p>
      </dgm:t>
    </dgm:pt>
    <dgm:pt modelId="{FB1AA143-09AF-401B-898D-163F20BAEAFE}" type="sibTrans" cxnId="{120E891D-25D9-45EB-B0EF-254A0D255BC7}">
      <dgm:prSet/>
      <dgm:spPr/>
      <dgm:t>
        <a:bodyPr/>
        <a:lstStyle/>
        <a:p>
          <a:endParaRPr lang="zh-CN" altLang="en-US"/>
        </a:p>
      </dgm:t>
    </dgm:pt>
    <dgm:pt modelId="{B0BAE5C6-9B61-4B86-99C8-5D7E3429C7B4}">
      <dgm:prSet phldrT="[文本]"/>
      <dgm:spPr>
        <a:solidFill>
          <a:srgbClr val="EFEDE3"/>
        </a:solidFill>
      </dgm:spPr>
      <dgm:t>
        <a:bodyPr/>
        <a:lstStyle/>
        <a:p>
          <a:r>
            <a:rPr lang="zh-CN" altLang="en-US" dirty="0">
              <a:solidFill>
                <a:srgbClr val="191B0E"/>
              </a:solidFill>
              <a:latin typeface="华文新魏" panose="02010800040101010101" pitchFamily="2" charset="-122"/>
              <a:ea typeface="华文新魏" panose="02010800040101010101" pitchFamily="2" charset="-122"/>
            </a:rPr>
            <a:t>基本功练习</a:t>
          </a:r>
        </a:p>
      </dgm:t>
    </dgm:pt>
    <dgm:pt modelId="{43401EB4-52AA-4E50-A675-61AC944A31FD}" type="parTrans" cxnId="{1031D321-1705-46BB-82DE-007456C03AE8}">
      <dgm:prSet/>
      <dgm:spPr/>
      <dgm:t>
        <a:bodyPr/>
        <a:lstStyle/>
        <a:p>
          <a:endParaRPr lang="zh-CN" altLang="en-US"/>
        </a:p>
      </dgm:t>
    </dgm:pt>
    <dgm:pt modelId="{47F0DCAA-0581-49D7-A9E7-E53A9DA8D82E}" type="sibTrans" cxnId="{1031D321-1705-46BB-82DE-007456C03AE8}">
      <dgm:prSet/>
      <dgm:spPr/>
      <dgm:t>
        <a:bodyPr/>
        <a:lstStyle/>
        <a:p>
          <a:endParaRPr lang="zh-CN" altLang="en-US"/>
        </a:p>
      </dgm:t>
    </dgm:pt>
    <dgm:pt modelId="{AACEB4DF-C8AF-4B69-B52F-71A4DCD01795}" type="pres">
      <dgm:prSet presAssocID="{9E5A5F61-8A39-454E-82FE-4BDAAB5202FB}" presName="cycle" presStyleCnt="0">
        <dgm:presLayoutVars>
          <dgm:dir/>
          <dgm:resizeHandles val="exact"/>
        </dgm:presLayoutVars>
      </dgm:prSet>
      <dgm:spPr/>
    </dgm:pt>
    <dgm:pt modelId="{81B54547-11CA-476D-86CD-70C8335997C0}" type="pres">
      <dgm:prSet presAssocID="{439DC472-EA7B-4CDB-AF0D-BCC1C43F49D6}" presName="node" presStyleLbl="node1" presStyleIdx="0" presStyleCnt="3">
        <dgm:presLayoutVars>
          <dgm:bulletEnabled val="1"/>
        </dgm:presLayoutVars>
      </dgm:prSet>
      <dgm:spPr/>
    </dgm:pt>
    <dgm:pt modelId="{6C3E9238-3670-4914-A09F-B970BDCAC6E4}" type="pres">
      <dgm:prSet presAssocID="{59079F02-80F8-41FA-AD3F-BD0B20EC3942}" presName="sibTrans" presStyleLbl="sibTrans2D1" presStyleIdx="0" presStyleCnt="3"/>
      <dgm:spPr/>
    </dgm:pt>
    <dgm:pt modelId="{40F7A633-2E74-4E31-BA1D-556741DF92BD}" type="pres">
      <dgm:prSet presAssocID="{59079F02-80F8-41FA-AD3F-BD0B20EC3942}" presName="connectorText" presStyleLbl="sibTrans2D1" presStyleIdx="0" presStyleCnt="3"/>
      <dgm:spPr/>
    </dgm:pt>
    <dgm:pt modelId="{159596FF-DCCB-4EF7-87C9-41DA60338F0A}" type="pres">
      <dgm:prSet presAssocID="{4F83DBFB-057C-42BC-A119-20057E09133F}" presName="node" presStyleLbl="node1" presStyleIdx="1" presStyleCnt="3">
        <dgm:presLayoutVars>
          <dgm:bulletEnabled val="1"/>
        </dgm:presLayoutVars>
      </dgm:prSet>
      <dgm:spPr/>
    </dgm:pt>
    <dgm:pt modelId="{32CCD917-2FAE-41BF-BA76-14720119B4C4}" type="pres">
      <dgm:prSet presAssocID="{FB1AA143-09AF-401B-898D-163F20BAEAFE}" presName="sibTrans" presStyleLbl="sibTrans2D1" presStyleIdx="1" presStyleCnt="3"/>
      <dgm:spPr/>
    </dgm:pt>
    <dgm:pt modelId="{61B3EECC-02A3-46CA-A8E1-EDB4A8A58FF5}" type="pres">
      <dgm:prSet presAssocID="{FB1AA143-09AF-401B-898D-163F20BAEAFE}" presName="connectorText" presStyleLbl="sibTrans2D1" presStyleIdx="1" presStyleCnt="3"/>
      <dgm:spPr/>
    </dgm:pt>
    <dgm:pt modelId="{43795706-C102-4F22-8EFC-484FA38F963E}" type="pres">
      <dgm:prSet presAssocID="{B0BAE5C6-9B61-4B86-99C8-5D7E3429C7B4}" presName="node" presStyleLbl="node1" presStyleIdx="2" presStyleCnt="3">
        <dgm:presLayoutVars>
          <dgm:bulletEnabled val="1"/>
        </dgm:presLayoutVars>
      </dgm:prSet>
      <dgm:spPr/>
    </dgm:pt>
    <dgm:pt modelId="{DF767084-9FD8-48DF-BB8D-D2E5F3DA13A1}" type="pres">
      <dgm:prSet presAssocID="{47F0DCAA-0581-49D7-A9E7-E53A9DA8D82E}" presName="sibTrans" presStyleLbl="sibTrans2D1" presStyleIdx="2" presStyleCnt="3"/>
      <dgm:spPr/>
    </dgm:pt>
    <dgm:pt modelId="{F37CD47B-A1D3-4D6F-BEC1-251E234BB1EA}" type="pres">
      <dgm:prSet presAssocID="{47F0DCAA-0581-49D7-A9E7-E53A9DA8D82E}" presName="connectorText" presStyleLbl="sibTrans2D1" presStyleIdx="2" presStyleCnt="3"/>
      <dgm:spPr/>
    </dgm:pt>
  </dgm:ptLst>
  <dgm:cxnLst>
    <dgm:cxn modelId="{2DCBDE01-1D7D-4240-A4FA-82964BCD21D5}" type="presOf" srcId="{4F83DBFB-057C-42BC-A119-20057E09133F}" destId="{159596FF-DCCB-4EF7-87C9-41DA60338F0A}" srcOrd="0" destOrd="0" presId="urn:microsoft.com/office/officeart/2005/8/layout/cycle2"/>
    <dgm:cxn modelId="{A3619105-A478-4135-9E98-84D5A1C61307}" type="presOf" srcId="{FB1AA143-09AF-401B-898D-163F20BAEAFE}" destId="{61B3EECC-02A3-46CA-A8E1-EDB4A8A58FF5}" srcOrd="1" destOrd="0" presId="urn:microsoft.com/office/officeart/2005/8/layout/cycle2"/>
    <dgm:cxn modelId="{2E050810-E599-482A-B133-4B79CD9FEF6B}" type="presOf" srcId="{59079F02-80F8-41FA-AD3F-BD0B20EC3942}" destId="{40F7A633-2E74-4E31-BA1D-556741DF92BD}" srcOrd="1" destOrd="0" presId="urn:microsoft.com/office/officeart/2005/8/layout/cycle2"/>
    <dgm:cxn modelId="{1B93D719-AFBD-4AE5-A6E5-6A21CC99CC59}" type="presOf" srcId="{47F0DCAA-0581-49D7-A9E7-E53A9DA8D82E}" destId="{DF767084-9FD8-48DF-BB8D-D2E5F3DA13A1}" srcOrd="0" destOrd="0" presId="urn:microsoft.com/office/officeart/2005/8/layout/cycle2"/>
    <dgm:cxn modelId="{4A138D1B-AA98-4E26-9170-2C1A99E0A0EA}" srcId="{9E5A5F61-8A39-454E-82FE-4BDAAB5202FB}" destId="{439DC472-EA7B-4CDB-AF0D-BCC1C43F49D6}" srcOrd="0" destOrd="0" parTransId="{9D0C2909-F3B0-45B3-A6C0-F4E7D4D99FEA}" sibTransId="{59079F02-80F8-41FA-AD3F-BD0B20EC3942}"/>
    <dgm:cxn modelId="{120E891D-25D9-45EB-B0EF-254A0D255BC7}" srcId="{9E5A5F61-8A39-454E-82FE-4BDAAB5202FB}" destId="{4F83DBFB-057C-42BC-A119-20057E09133F}" srcOrd="1" destOrd="0" parTransId="{84F3763D-31F8-4ED0-8DEE-14B8450C0C54}" sibTransId="{FB1AA143-09AF-401B-898D-163F20BAEAFE}"/>
    <dgm:cxn modelId="{1031D321-1705-46BB-82DE-007456C03AE8}" srcId="{9E5A5F61-8A39-454E-82FE-4BDAAB5202FB}" destId="{B0BAE5C6-9B61-4B86-99C8-5D7E3429C7B4}" srcOrd="2" destOrd="0" parTransId="{43401EB4-52AA-4E50-A675-61AC944A31FD}" sibTransId="{47F0DCAA-0581-49D7-A9E7-E53A9DA8D82E}"/>
    <dgm:cxn modelId="{387C655D-C089-49B2-BDF4-5072EE759FC5}" type="presOf" srcId="{439DC472-EA7B-4CDB-AF0D-BCC1C43F49D6}" destId="{81B54547-11CA-476D-86CD-70C8335997C0}" srcOrd="0" destOrd="0" presId="urn:microsoft.com/office/officeart/2005/8/layout/cycle2"/>
    <dgm:cxn modelId="{A5AE836C-3C14-44BA-BACC-40901DE8CE70}" type="presOf" srcId="{9E5A5F61-8A39-454E-82FE-4BDAAB5202FB}" destId="{AACEB4DF-C8AF-4B69-B52F-71A4DCD01795}" srcOrd="0" destOrd="0" presId="urn:microsoft.com/office/officeart/2005/8/layout/cycle2"/>
    <dgm:cxn modelId="{6BCB4F4D-D0E4-4BF2-B7B0-48959338CD1F}" type="presOf" srcId="{FB1AA143-09AF-401B-898D-163F20BAEAFE}" destId="{32CCD917-2FAE-41BF-BA76-14720119B4C4}" srcOrd="0" destOrd="0" presId="urn:microsoft.com/office/officeart/2005/8/layout/cycle2"/>
    <dgm:cxn modelId="{EB6E65A2-3747-4623-91A4-16293D37E99A}" type="presOf" srcId="{B0BAE5C6-9B61-4B86-99C8-5D7E3429C7B4}" destId="{43795706-C102-4F22-8EFC-484FA38F963E}" srcOrd="0" destOrd="0" presId="urn:microsoft.com/office/officeart/2005/8/layout/cycle2"/>
    <dgm:cxn modelId="{53002FCD-B1C8-4E54-B57D-D8F8C8843087}" type="presOf" srcId="{47F0DCAA-0581-49D7-A9E7-E53A9DA8D82E}" destId="{F37CD47B-A1D3-4D6F-BEC1-251E234BB1EA}" srcOrd="1" destOrd="0" presId="urn:microsoft.com/office/officeart/2005/8/layout/cycle2"/>
    <dgm:cxn modelId="{92D0D1D9-6980-4F7F-9051-5075C2E06068}" type="presOf" srcId="{59079F02-80F8-41FA-AD3F-BD0B20EC3942}" destId="{6C3E9238-3670-4914-A09F-B970BDCAC6E4}" srcOrd="0" destOrd="0" presId="urn:microsoft.com/office/officeart/2005/8/layout/cycle2"/>
    <dgm:cxn modelId="{FC0046B5-959B-4001-8A51-3A3EF6F8FF14}" type="presParOf" srcId="{AACEB4DF-C8AF-4B69-B52F-71A4DCD01795}" destId="{81B54547-11CA-476D-86CD-70C8335997C0}" srcOrd="0" destOrd="0" presId="urn:microsoft.com/office/officeart/2005/8/layout/cycle2"/>
    <dgm:cxn modelId="{10ED8B5A-FCCD-4F1B-8245-00ADD617E2EB}" type="presParOf" srcId="{AACEB4DF-C8AF-4B69-B52F-71A4DCD01795}" destId="{6C3E9238-3670-4914-A09F-B970BDCAC6E4}" srcOrd="1" destOrd="0" presId="urn:microsoft.com/office/officeart/2005/8/layout/cycle2"/>
    <dgm:cxn modelId="{BF3B5290-E068-421E-B6FA-255924121DA2}" type="presParOf" srcId="{6C3E9238-3670-4914-A09F-B970BDCAC6E4}" destId="{40F7A633-2E74-4E31-BA1D-556741DF92BD}" srcOrd="0" destOrd="0" presId="urn:microsoft.com/office/officeart/2005/8/layout/cycle2"/>
    <dgm:cxn modelId="{79FFA171-9DA3-47E7-ABD1-169DF6874577}" type="presParOf" srcId="{AACEB4DF-C8AF-4B69-B52F-71A4DCD01795}" destId="{159596FF-DCCB-4EF7-87C9-41DA60338F0A}" srcOrd="2" destOrd="0" presId="urn:microsoft.com/office/officeart/2005/8/layout/cycle2"/>
    <dgm:cxn modelId="{28D3130C-94BD-448E-A611-986B0A529A58}" type="presParOf" srcId="{AACEB4DF-C8AF-4B69-B52F-71A4DCD01795}" destId="{32CCD917-2FAE-41BF-BA76-14720119B4C4}" srcOrd="3" destOrd="0" presId="urn:microsoft.com/office/officeart/2005/8/layout/cycle2"/>
    <dgm:cxn modelId="{7F324924-4D7F-4C53-B75B-A7C971A7F1CD}" type="presParOf" srcId="{32CCD917-2FAE-41BF-BA76-14720119B4C4}" destId="{61B3EECC-02A3-46CA-A8E1-EDB4A8A58FF5}" srcOrd="0" destOrd="0" presId="urn:microsoft.com/office/officeart/2005/8/layout/cycle2"/>
    <dgm:cxn modelId="{A0883E59-F00F-48A7-BE2A-6A40AAEDFABE}" type="presParOf" srcId="{AACEB4DF-C8AF-4B69-B52F-71A4DCD01795}" destId="{43795706-C102-4F22-8EFC-484FA38F963E}" srcOrd="4" destOrd="0" presId="urn:microsoft.com/office/officeart/2005/8/layout/cycle2"/>
    <dgm:cxn modelId="{8F263724-9FA5-4755-8A40-136C1234DFBB}" type="presParOf" srcId="{AACEB4DF-C8AF-4B69-B52F-71A4DCD01795}" destId="{DF767084-9FD8-48DF-BB8D-D2E5F3DA13A1}" srcOrd="5" destOrd="0" presId="urn:microsoft.com/office/officeart/2005/8/layout/cycle2"/>
    <dgm:cxn modelId="{7A68E44D-D353-47E0-B1E8-445E98096012}" type="presParOf" srcId="{DF767084-9FD8-48DF-BB8D-D2E5F3DA13A1}" destId="{F37CD47B-A1D3-4D6F-BEC1-251E234BB1E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>
        <a:solidFill>
          <a:srgbClr val="F6D6AD"/>
        </a:solidFill>
        <a:ln>
          <a:noFill/>
        </a:ln>
      </dgm:spPr>
      <dgm:t>
        <a:bodyPr rtlCol="0" anchor="ctr"/>
        <a:lstStyle/>
        <a:p>
          <a:pPr algn="ctr" rtl="0"/>
          <a:r>
            <a:rPr lang="zh-CN" altLang="en-US" sz="1400" b="1" noProof="0" dirty="0">
              <a:latin typeface="Consolas" panose="020B0609020204030204" pitchFamily="49" charset="0"/>
              <a:ea typeface="微软雅黑 Light" panose="020B0502040204020203" pitchFamily="34" charset="-122"/>
            </a:rPr>
            <a:t>能够保质保量完成开发任务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CN" altLang="en-US" sz="40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noProof="0" dirty="0">
            <a:solidFill>
              <a:schemeClr val="bg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E8D2E69-0173-4BD3-B96A-7A9C5DD12B47}">
      <dgm:prSet custT="1"/>
      <dgm:spPr>
        <a:solidFill>
          <a:srgbClr val="F6D6AD"/>
        </a:solidFill>
        <a:ln>
          <a:noFill/>
        </a:ln>
      </dgm:spPr>
      <dgm:t>
        <a:bodyPr rtlCol="0" anchor="ctr"/>
        <a:lstStyle/>
        <a:p>
          <a:pPr algn="ctr" rtl="0"/>
          <a:r>
            <a:rPr lang="zh-CN" altLang="en-US" sz="1400" b="1" noProof="0" dirty="0">
              <a:latin typeface="Consolas" panose="020B0609020204030204" pitchFamily="49" charset="0"/>
              <a:ea typeface="微软雅黑 Light" panose="020B0502040204020203" pitchFamily="34" charset="-122"/>
            </a:rPr>
            <a:t>对编程代码有自己独到的见解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CN" altLang="en-US" sz="40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noProof="0" dirty="0">
            <a:solidFill>
              <a:schemeClr val="bg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3A6A030-ABAB-4EFA-B539-0FDB3E07C1EF}">
      <dgm:prSet custT="1"/>
      <dgm:spPr>
        <a:solidFill>
          <a:srgbClr val="F6D6AD"/>
        </a:solidFill>
        <a:ln>
          <a:noFill/>
        </a:ln>
      </dgm:spPr>
      <dgm:t>
        <a:bodyPr rtlCol="0" anchor="ctr"/>
        <a:lstStyle/>
        <a:p>
          <a:pPr algn="ctr" rtl="0"/>
          <a:r>
            <a:rPr lang="zh-CN" altLang="en-US" sz="1400" b="1" noProof="0" dirty="0">
              <a:latin typeface="Consolas" panose="020B0609020204030204" pitchFamily="49" charset="0"/>
              <a:ea typeface="微软雅黑 Light" panose="020B0502040204020203" pitchFamily="34" charset="-122"/>
            </a:rPr>
            <a:t>让每一个鲁南人都能用得上我写的代码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CN" altLang="en-US" sz="40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noProof="0" dirty="0">
            <a:solidFill>
              <a:schemeClr val="bg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19502-5ED4-454C-9B57-C75C056A00DC}">
      <dsp:nvSpPr>
        <dsp:cNvPr id="0" name=""/>
        <dsp:cNvSpPr/>
      </dsp:nvSpPr>
      <dsp:spPr>
        <a:xfrm>
          <a:off x="-136407" y="0"/>
          <a:ext cx="3558357" cy="35583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86503-DD3E-44B1-A223-AA7BCF0DE88A}">
      <dsp:nvSpPr>
        <dsp:cNvPr id="0" name=""/>
        <dsp:cNvSpPr/>
      </dsp:nvSpPr>
      <dsp:spPr>
        <a:xfrm>
          <a:off x="1642770" y="0"/>
          <a:ext cx="5335192" cy="35583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不懂技术的人</a:t>
          </a:r>
        </a:p>
      </dsp:txBody>
      <dsp:txXfrm>
        <a:off x="1642770" y="0"/>
        <a:ext cx="2667596" cy="1067509"/>
      </dsp:txXfrm>
    </dsp:sp>
    <dsp:sp modelId="{AD886311-E15C-4589-A585-B3955DF212A8}">
      <dsp:nvSpPr>
        <dsp:cNvPr id="0" name=""/>
        <dsp:cNvSpPr/>
      </dsp:nvSpPr>
      <dsp:spPr>
        <a:xfrm>
          <a:off x="486306" y="1067509"/>
          <a:ext cx="2312929" cy="231292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3729"/>
            <a:satOff val="-103"/>
            <a:lumOff val="11664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D41BA-BC58-435B-9A36-5C170135CEB2}">
      <dsp:nvSpPr>
        <dsp:cNvPr id="0" name=""/>
        <dsp:cNvSpPr/>
      </dsp:nvSpPr>
      <dsp:spPr>
        <a:xfrm>
          <a:off x="1642770" y="1067509"/>
          <a:ext cx="5335192" cy="23129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3729"/>
              <a:satOff val="-103"/>
              <a:lumOff val="116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懂技术的人</a:t>
          </a:r>
        </a:p>
      </dsp:txBody>
      <dsp:txXfrm>
        <a:off x="1642770" y="1067509"/>
        <a:ext cx="2667596" cy="1067505"/>
      </dsp:txXfrm>
    </dsp:sp>
    <dsp:sp modelId="{A1DE6DFF-FBDE-4ACC-9834-70665FB6C9DB}">
      <dsp:nvSpPr>
        <dsp:cNvPr id="0" name=""/>
        <dsp:cNvSpPr/>
      </dsp:nvSpPr>
      <dsp:spPr>
        <a:xfrm>
          <a:off x="1109017" y="2135015"/>
          <a:ext cx="1067506" cy="106750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7458"/>
            <a:satOff val="-206"/>
            <a:lumOff val="2332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B1820-1C72-427A-8379-E5F82F6D562C}">
      <dsp:nvSpPr>
        <dsp:cNvPr id="0" name=""/>
        <dsp:cNvSpPr/>
      </dsp:nvSpPr>
      <dsp:spPr>
        <a:xfrm>
          <a:off x="1642770" y="2135015"/>
          <a:ext cx="5335192" cy="10675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7458"/>
              <a:satOff val="-206"/>
              <a:lumOff val="233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难搞的人</a:t>
          </a:r>
        </a:p>
      </dsp:txBody>
      <dsp:txXfrm>
        <a:off x="1642770" y="2135015"/>
        <a:ext cx="2667596" cy="1067506"/>
      </dsp:txXfrm>
    </dsp:sp>
    <dsp:sp modelId="{575F94D9-E7C6-4356-92BD-0E4E1F02F347}">
      <dsp:nvSpPr>
        <dsp:cNvPr id="0" name=""/>
        <dsp:cNvSpPr/>
      </dsp:nvSpPr>
      <dsp:spPr>
        <a:xfrm>
          <a:off x="4310367" y="0"/>
          <a:ext cx="2667596" cy="1067509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楷体" panose="02010609060101010101" pitchFamily="49" charset="-122"/>
            <a:buChar char="↘"/>
          </a:pPr>
          <a:r>
            <a:rPr lang="zh-CN" altLang="en-US" sz="27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重点在需求</a:t>
          </a:r>
        </a:p>
      </dsp:txBody>
      <dsp:txXfrm>
        <a:off x="4310367" y="0"/>
        <a:ext cx="2667596" cy="1067509"/>
      </dsp:txXfrm>
    </dsp:sp>
    <dsp:sp modelId="{E0159F1A-F66B-48D3-878A-7EA99295550E}">
      <dsp:nvSpPr>
        <dsp:cNvPr id="0" name=""/>
        <dsp:cNvSpPr/>
      </dsp:nvSpPr>
      <dsp:spPr>
        <a:xfrm>
          <a:off x="4037552" y="1067509"/>
          <a:ext cx="3213226" cy="1067505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楷体" panose="02010609060101010101" pitchFamily="49" charset="-122"/>
            <a:buChar char="↘"/>
          </a:pPr>
          <a:r>
            <a:rPr lang="zh-CN" altLang="en-US" sz="27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直</a:t>
          </a:r>
          <a:r>
            <a:rPr lang="zh-CN" altLang="en-US" sz="2700" kern="1200">
              <a:latin typeface="华文新魏" panose="02010800040101010101" pitchFamily="2" charset="-122"/>
              <a:ea typeface="华文新魏" panose="02010800040101010101" pitchFamily="2" charset="-122"/>
            </a:rPr>
            <a:t>击技术问题</a:t>
          </a:r>
          <a:endParaRPr lang="zh-CN" altLang="en-US" sz="2700" kern="1200" dirty="0">
            <a:latin typeface="华文新魏" panose="02010800040101010101" pitchFamily="2" charset="-122"/>
            <a:ea typeface="华文新魏" panose="02010800040101010101" pitchFamily="2" charset="-122"/>
          </a:endParaRPr>
        </a:p>
      </dsp:txBody>
      <dsp:txXfrm>
        <a:off x="4037552" y="1067509"/>
        <a:ext cx="3213226" cy="1067505"/>
      </dsp:txXfrm>
    </dsp:sp>
    <dsp:sp modelId="{9AB9C4C3-F1C6-4828-B0F7-15FF166F9D8F}">
      <dsp:nvSpPr>
        <dsp:cNvPr id="0" name=""/>
        <dsp:cNvSpPr/>
      </dsp:nvSpPr>
      <dsp:spPr>
        <a:xfrm>
          <a:off x="4310367" y="2135015"/>
          <a:ext cx="2667596" cy="1067506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楷体" panose="02010609060101010101" pitchFamily="49" charset="-122"/>
            <a:buChar char="↘"/>
          </a:pPr>
          <a:r>
            <a:rPr lang="zh-CN" altLang="en-US" sz="2700" kern="1200" dirty="0">
              <a:latin typeface="华文新魏" panose="02010800040101010101" pitchFamily="2" charset="-122"/>
              <a:ea typeface="华文新魏" panose="02010800040101010101" pitchFamily="2" charset="-122"/>
            </a:rPr>
            <a:t>尊重真诚耐心</a:t>
          </a:r>
        </a:p>
      </dsp:txBody>
      <dsp:txXfrm>
        <a:off x="4310367" y="2135015"/>
        <a:ext cx="2667596" cy="1067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54547-11CA-476D-86CD-70C8335997C0}">
      <dsp:nvSpPr>
        <dsp:cNvPr id="0" name=""/>
        <dsp:cNvSpPr/>
      </dsp:nvSpPr>
      <dsp:spPr>
        <a:xfrm>
          <a:off x="2181138" y="459"/>
          <a:ext cx="1550326" cy="1550326"/>
        </a:xfrm>
        <a:prstGeom prst="ellipse">
          <a:avLst/>
        </a:prstGeom>
        <a:solidFill>
          <a:srgbClr val="EFEDE3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191B0E"/>
              </a:solidFill>
              <a:latin typeface="华文新魏" panose="02010800040101010101" pitchFamily="2" charset="-122"/>
              <a:ea typeface="华文新魏" panose="02010800040101010101" pitchFamily="2" charset="-122"/>
            </a:rPr>
            <a:t>编码</a:t>
          </a:r>
        </a:p>
      </dsp:txBody>
      <dsp:txXfrm>
        <a:off x="2408178" y="227499"/>
        <a:ext cx="1096246" cy="1096246"/>
      </dsp:txXfrm>
    </dsp:sp>
    <dsp:sp modelId="{6C3E9238-3670-4914-A09F-B970BDCAC6E4}">
      <dsp:nvSpPr>
        <dsp:cNvPr id="0" name=""/>
        <dsp:cNvSpPr/>
      </dsp:nvSpPr>
      <dsp:spPr>
        <a:xfrm rot="3600000">
          <a:off x="3326339" y="1512808"/>
          <a:ext cx="413242" cy="523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3357332" y="1563773"/>
        <a:ext cx="289269" cy="313941"/>
      </dsp:txXfrm>
    </dsp:sp>
    <dsp:sp modelId="{159596FF-DCCB-4EF7-87C9-41DA60338F0A}">
      <dsp:nvSpPr>
        <dsp:cNvPr id="0" name=""/>
        <dsp:cNvSpPr/>
      </dsp:nvSpPr>
      <dsp:spPr>
        <a:xfrm>
          <a:off x="3346152" y="2018323"/>
          <a:ext cx="1550326" cy="1550326"/>
        </a:xfrm>
        <a:prstGeom prst="ellipse">
          <a:avLst/>
        </a:prstGeom>
        <a:solidFill>
          <a:srgbClr val="EFEDE3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191B0E"/>
              </a:solidFill>
              <a:latin typeface="华文新魏" panose="02010800040101010101" pitchFamily="2" charset="-122"/>
              <a:ea typeface="华文新魏" panose="02010800040101010101" pitchFamily="2" charset="-122"/>
            </a:rPr>
            <a:t>思考</a:t>
          </a:r>
          <a:endParaRPr lang="en-US" altLang="zh-CN" sz="2600" kern="1200" dirty="0">
            <a:solidFill>
              <a:srgbClr val="191B0E"/>
            </a:solidFill>
            <a:latin typeface="华文新魏" panose="02010800040101010101" pitchFamily="2" charset="-122"/>
            <a:ea typeface="华文新魏" panose="02010800040101010101" pitchFamily="2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191B0E"/>
              </a:solidFill>
              <a:latin typeface="华文新魏" panose="02010800040101010101" pitchFamily="2" charset="-122"/>
              <a:ea typeface="华文新魏" panose="02010800040101010101" pitchFamily="2" charset="-122"/>
            </a:rPr>
            <a:t>研究</a:t>
          </a:r>
        </a:p>
      </dsp:txBody>
      <dsp:txXfrm>
        <a:off x="3573192" y="2245363"/>
        <a:ext cx="1096246" cy="1096246"/>
      </dsp:txXfrm>
    </dsp:sp>
    <dsp:sp modelId="{32CCD917-2FAE-41BF-BA76-14720119B4C4}">
      <dsp:nvSpPr>
        <dsp:cNvPr id="0" name=""/>
        <dsp:cNvSpPr/>
      </dsp:nvSpPr>
      <dsp:spPr>
        <a:xfrm rot="10800000">
          <a:off x="2761375" y="2531868"/>
          <a:ext cx="413242" cy="523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 rot="10800000">
        <a:off x="2885348" y="2636515"/>
        <a:ext cx="289269" cy="313941"/>
      </dsp:txXfrm>
    </dsp:sp>
    <dsp:sp modelId="{43795706-C102-4F22-8EFC-484FA38F963E}">
      <dsp:nvSpPr>
        <dsp:cNvPr id="0" name=""/>
        <dsp:cNvSpPr/>
      </dsp:nvSpPr>
      <dsp:spPr>
        <a:xfrm>
          <a:off x="1016124" y="2018323"/>
          <a:ext cx="1550326" cy="1550326"/>
        </a:xfrm>
        <a:prstGeom prst="ellipse">
          <a:avLst/>
        </a:prstGeom>
        <a:solidFill>
          <a:srgbClr val="EFEDE3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rgbClr val="191B0E"/>
              </a:solidFill>
              <a:latin typeface="华文新魏" panose="02010800040101010101" pitchFamily="2" charset="-122"/>
              <a:ea typeface="华文新魏" panose="02010800040101010101" pitchFamily="2" charset="-122"/>
            </a:rPr>
            <a:t>基本功练习</a:t>
          </a:r>
        </a:p>
      </dsp:txBody>
      <dsp:txXfrm>
        <a:off x="1243164" y="2245363"/>
        <a:ext cx="1096246" cy="1096246"/>
      </dsp:txXfrm>
    </dsp:sp>
    <dsp:sp modelId="{DF767084-9FD8-48DF-BB8D-D2E5F3DA13A1}">
      <dsp:nvSpPr>
        <dsp:cNvPr id="0" name=""/>
        <dsp:cNvSpPr/>
      </dsp:nvSpPr>
      <dsp:spPr>
        <a:xfrm rot="18000000">
          <a:off x="2161325" y="1533065"/>
          <a:ext cx="413242" cy="523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192318" y="1691394"/>
        <a:ext cx="289269" cy="313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870323" y="1520151"/>
          <a:ext cx="694222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606199" y="1461872"/>
          <a:ext cx="79835" cy="14913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449359" y="1186000"/>
          <a:ext cx="668373" cy="668373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937" tIns="25937" rIns="25937" bIns="25937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noProof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sz="2100" kern="1200" noProof="0" dirty="0">
            <a:solidFill>
              <a:schemeClr val="bg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47240" y="1283881"/>
        <a:ext cx="472611" cy="472611"/>
      </dsp:txXfrm>
    </dsp:sp>
    <dsp:sp modelId="{12DC819D-BB19-CE49-AFEB-155922B01406}">
      <dsp:nvSpPr>
        <dsp:cNvPr id="0" name=""/>
        <dsp:cNvSpPr/>
      </dsp:nvSpPr>
      <dsp:spPr>
        <a:xfrm>
          <a:off x="2544" y="2019068"/>
          <a:ext cx="156200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rgbClr val="F6D6AD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12" tIns="165100" rIns="123212" bIns="1651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noProof="0" dirty="0">
              <a:latin typeface="Consolas" panose="020B0609020204030204" pitchFamily="49" charset="0"/>
              <a:ea typeface="微软雅黑 Light" panose="020B0502040204020203" pitchFamily="34" charset="-122"/>
            </a:rPr>
            <a:t>能够保质保量完成开发任务</a:t>
          </a:r>
        </a:p>
      </dsp:txBody>
      <dsp:txXfrm>
        <a:off x="2544" y="2331468"/>
        <a:ext cx="1562001" cy="1653200"/>
      </dsp:txXfrm>
    </dsp:sp>
    <dsp:sp modelId="{4A0B88BF-91DC-214E-A662-99F2E5E1AA6F}">
      <dsp:nvSpPr>
        <dsp:cNvPr id="0" name=""/>
        <dsp:cNvSpPr/>
      </dsp:nvSpPr>
      <dsp:spPr>
        <a:xfrm>
          <a:off x="1738102" y="1521989"/>
          <a:ext cx="1562001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341757" y="1463389"/>
          <a:ext cx="79835" cy="15077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184916" y="1187838"/>
          <a:ext cx="668373" cy="668373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937" tIns="25937" rIns="25937" bIns="25937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noProof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sz="2100" kern="1200" noProof="0" dirty="0">
            <a:solidFill>
              <a:schemeClr val="bg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282797" y="1285719"/>
        <a:ext cx="472611" cy="472611"/>
      </dsp:txXfrm>
    </dsp:sp>
    <dsp:sp modelId="{EA4D4141-C1BF-E74E-8ECF-933FF6EE68D4}">
      <dsp:nvSpPr>
        <dsp:cNvPr id="0" name=""/>
        <dsp:cNvSpPr/>
      </dsp:nvSpPr>
      <dsp:spPr>
        <a:xfrm>
          <a:off x="1738102" y="2023649"/>
          <a:ext cx="156200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rgbClr val="F6D6AD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12" tIns="165100" rIns="123212" bIns="1651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noProof="0" dirty="0">
              <a:latin typeface="Consolas" panose="020B0609020204030204" pitchFamily="49" charset="0"/>
              <a:ea typeface="微软雅黑 Light" panose="020B0502040204020203" pitchFamily="34" charset="-122"/>
            </a:rPr>
            <a:t>对编程代码有自己独到的见解</a:t>
          </a:r>
        </a:p>
      </dsp:txBody>
      <dsp:txXfrm>
        <a:off x="1738102" y="2336049"/>
        <a:ext cx="1562001" cy="1653200"/>
      </dsp:txXfrm>
    </dsp:sp>
    <dsp:sp modelId="{EBC17C66-42F5-8741-9366-67B899EB8470}">
      <dsp:nvSpPr>
        <dsp:cNvPr id="0" name=""/>
        <dsp:cNvSpPr/>
      </dsp:nvSpPr>
      <dsp:spPr>
        <a:xfrm>
          <a:off x="3473659" y="1521989"/>
          <a:ext cx="781000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3920474" y="1187838"/>
          <a:ext cx="668373" cy="668373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937" tIns="25937" rIns="25937" bIns="25937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noProof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sz="2100" kern="1200" noProof="0" dirty="0">
            <a:solidFill>
              <a:schemeClr val="bg2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18355" y="1285719"/>
        <a:ext cx="472611" cy="472611"/>
      </dsp:txXfrm>
    </dsp:sp>
    <dsp:sp modelId="{2CCAA94D-0D9E-CB40-97A3-00A05F4F0DC2}">
      <dsp:nvSpPr>
        <dsp:cNvPr id="0" name=""/>
        <dsp:cNvSpPr/>
      </dsp:nvSpPr>
      <dsp:spPr>
        <a:xfrm>
          <a:off x="3473659" y="2023649"/>
          <a:ext cx="156200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rgbClr val="F6D6AD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12" tIns="165100" rIns="123212" bIns="1651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noProof="0" dirty="0">
              <a:latin typeface="Consolas" panose="020B0609020204030204" pitchFamily="49" charset="0"/>
              <a:ea typeface="微软雅黑 Light" panose="020B0502040204020203" pitchFamily="34" charset="-122"/>
            </a:rPr>
            <a:t>让每一个鲁南人都能用得上我写的代码</a:t>
          </a:r>
        </a:p>
      </dsp:txBody>
      <dsp:txXfrm>
        <a:off x="3473659" y="2336049"/>
        <a:ext cx="1562001" cy="1653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6AE6C-9124-4450-826D-C920802C0725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2020/4/29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5942-3F0A-4A9D-AB04-A9BCAD6FC6DE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0348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3E9051F-EC56-40CD-8192-0295FB6DC3F4}" type="datetimeFigureOut">
              <a:rPr lang="zh-CN" altLang="en-US" smtClean="0"/>
              <a:pPr/>
              <a:t>2020/4/29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D9FA6E-160C-4F3C-A5FB-0823B50F39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2731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29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56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FA6E-160C-4F3C-A5FB-0823B50F397C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8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4493D0-B8FA-4228-951C-A1852300455B}" type="datetime1">
              <a:rPr lang="zh-CN" altLang="en-US" smtClean="0"/>
              <a:t>2020/4/29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7" name="组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任意多边形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任意多边形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27948-BBE8-47A8-88EA-D5B69A2CEEC5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7A4B68-BF3B-41CE-800F-5437106BE3A4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1D1D05E-237D-4324-B1B5-9FF2D9D34DD7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996FAC3-9A5E-42B0-AAFF-D1B6DCB5B345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任意多边形 6" title="裁剪标记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AEC435-0B3C-4294-B895-82FE828E61D2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BBC34-E993-4168-80ED-3652A52F16D1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976D4-965C-4FA0-849A-9D3E759E8127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0C0251-0563-4DB7-9AB7-8BA64A6EC05E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图形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4F0A7B6-0FC6-4F8C-B173-F34E8CF32C4F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隔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图形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4DD1DCB-3835-45C3-B407-ED3A7ECA65D9}" type="datetime1">
              <a:rPr lang="zh-CN" altLang="en-US" smtClean="0"/>
              <a:t>2020/4/29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隔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632CB8B-296E-46B3-AE20-0B8F3DFD5042}" type="datetime1">
              <a:rPr lang="zh-CN" altLang="en-US" smtClean="0"/>
              <a:t>2020/4/29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9" name="矩形 8" title="边栏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华文新魏" panose="02010800040101010101" pitchFamily="2" charset="-122"/>
          <a:ea typeface="华文新魏" panose="02010800040101010101" pitchFamily="2" charset="-122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华文新魏" panose="02010800040101010101" pitchFamily="2" charset="-122"/>
          <a:ea typeface="华文新魏" panose="02010800040101010101" pitchFamily="2" charset="-122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华文新魏" panose="02010800040101010101" pitchFamily="2" charset="-122"/>
          <a:ea typeface="华文新魏" panose="02010800040101010101" pitchFamily="2" charset="-122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华文新魏" panose="02010800040101010101" pitchFamily="2" charset="-122"/>
          <a:ea typeface="华文新魏" panose="02010800040101010101" pitchFamily="2" charset="-122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华文新魏" panose="02010800040101010101" pitchFamily="2" charset="-122"/>
          <a:ea typeface="华文新魏" panose="02010800040101010101" pitchFamily="2" charset="-122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华文新魏" panose="02010800040101010101" pitchFamily="2" charset="-122"/>
          <a:ea typeface="华文新魏" panose="02010800040101010101" pitchFamily="2" charset="-122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openxmlformats.org/officeDocument/2006/relationships/image" Target="../media/image11.jp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8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背包客眺望高山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01"/>
            <a:ext cx="12192000" cy="685930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任意多边形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任意多边形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rgbClr val="EFEDE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述职报告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9360" y="4286102"/>
            <a:ext cx="6831673" cy="1086237"/>
          </a:xfrm>
        </p:spPr>
        <p:txBody>
          <a:bodyPr rtlCol="0">
            <a:normAutofit/>
          </a:bodyPr>
          <a:lstStyle/>
          <a:p>
            <a:pPr rtl="0"/>
            <a:endParaRPr lang="zh-CN" altLang="en-US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solidFill>
                  <a:srgbClr val="EFEDE3"/>
                </a:solidFill>
              </a:rPr>
              <a:t>技术一组</a:t>
            </a:r>
            <a:r>
              <a:rPr lang="en-US" altLang="zh-CN" dirty="0">
                <a:solidFill>
                  <a:srgbClr val="EFEDE3"/>
                </a:solidFill>
              </a:rPr>
              <a:t>-</a:t>
            </a:r>
            <a:r>
              <a:rPr lang="zh-CN" altLang="en-US" dirty="0">
                <a:solidFill>
                  <a:srgbClr val="EFEDE3"/>
                </a:solidFill>
              </a:rPr>
              <a:t>吴朋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7695B-4C4F-4B68-A7EE-4EECBF145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581" y="473889"/>
            <a:ext cx="9601200" cy="14859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项目经历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BF1F1-E1C2-4922-AC07-6F447C3A7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67773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新时代订餐项目二期、三期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会议室预定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新时代电子工作证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群聊消息推送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同事吧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机修报修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日程管理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电话簿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04CF1F-2A5B-494C-8D92-7F8036E2B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659" y="1216839"/>
            <a:ext cx="6276878" cy="2874313"/>
          </a:xfrm>
          <a:prstGeom prst="rect">
            <a:avLst/>
          </a:prstGeom>
          <a:effectLst>
            <a:glow rad="50800">
              <a:schemeClr val="accent1"/>
            </a:glow>
            <a:reflection stA="93000" endPos="39000" dist="508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6B8C6D-0316-4DCD-AC66-02D426BB4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1095" y="1959789"/>
            <a:ext cx="6335140" cy="320835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stA="47000" endPos="24000" dir="5400000" sy="-100000" algn="bl" rotWithShape="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D67F74-93DF-43DA-B7B5-437BBB034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6653" y="2498020"/>
            <a:ext cx="7140915" cy="2928170"/>
          </a:xfrm>
          <a:prstGeom prst="rect">
            <a:avLst/>
          </a:prstGeom>
          <a:effectLst>
            <a:reflection stA="63000" endPos="15000" dist="50800" dir="5400000" sy="-100000" algn="bl" rotWithShape="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138A23-2A85-4560-A781-9A26279AA414}"/>
              </a:ext>
            </a:extLst>
          </p:cNvPr>
          <p:cNvSpPr/>
          <p:nvPr/>
        </p:nvSpPr>
        <p:spPr>
          <a:xfrm>
            <a:off x="466890" y="0"/>
            <a:ext cx="273076" cy="6858000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新魏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033B96-AC19-4810-BE03-781C50257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1235" y="2953673"/>
            <a:ext cx="6761546" cy="3461167"/>
          </a:xfrm>
          <a:prstGeom prst="rect">
            <a:avLst/>
          </a:prstGeom>
          <a:effectLst>
            <a:reflection stA="45000" endPos="60000" dist="50800" dir="5400000" sy="-100000" algn="bl" rotWithShape="0"/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C5AFB3C-C7EF-45B3-AB20-B9BD26911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3780" y="259635"/>
            <a:ext cx="1804695" cy="390581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reflection stA="45000" endPos="28000" dist="50800" dir="5400000" sy="-100000" algn="bl" rotWithShape="0"/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4869DE6-7278-4487-8339-E2A00037D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6972" y="830303"/>
            <a:ext cx="1685286" cy="364738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reflection stA="45000" endPos="28000" dist="50800" dir="5400000" sy="-100000" algn="bl" rotWithShape="0"/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02C3362-558D-4CD1-AF21-5F19907233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3336" y="1275286"/>
            <a:ext cx="1934260" cy="343868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reflection stA="45000" endPos="28000" dist="50800" dir="5400000" sy="-100000" algn="bl" rotWithShape="0"/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3F2366C-20F8-48CF-AF91-82FC608D0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6016" y="1889306"/>
            <a:ext cx="1845050" cy="328173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reflection stA="45000" endPos="28000" dist="50800" dir="5400000" sy="-100000" algn="bl" rotWithShape="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FE49637-E726-4D4A-BA33-6D773F3DFD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5705" y="2466176"/>
            <a:ext cx="1845050" cy="328173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reflection stA="45000" endPos="28000" dist="50800" dir="5400000" sy="-100000" algn="bl" rotWithShape="0"/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039B2E0-F3DA-45DA-82A1-EBF4E099C9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4847" y="2945598"/>
            <a:ext cx="1932607" cy="343746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reflection stA="45000" endPos="2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175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16A06-8A73-460D-95C6-9EF34F97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644813"/>
            <a:ext cx="9601200" cy="148590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EFEDE3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遇到困难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1F716-9B5E-4812-8958-5CC58FB31B66}"/>
              </a:ext>
            </a:extLst>
          </p:cNvPr>
          <p:cNvSpPr/>
          <p:nvPr/>
        </p:nvSpPr>
        <p:spPr>
          <a:xfrm>
            <a:off x="466890" y="-9236"/>
            <a:ext cx="273076" cy="6899564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新魏" panose="02010800040101010101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ACEAAE4-E22B-4CCC-94F9-E331B35042E6}"/>
              </a:ext>
            </a:extLst>
          </p:cNvPr>
          <p:cNvSpPr/>
          <p:nvPr/>
        </p:nvSpPr>
        <p:spPr>
          <a:xfrm>
            <a:off x="3145728" y="2791681"/>
            <a:ext cx="950976" cy="3421505"/>
          </a:xfrm>
          <a:prstGeom prst="round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91B0E"/>
                </a:solidFill>
                <a:latin typeface="Consolas" panose="020B0609020204030204" pitchFamily="49" charset="0"/>
              </a:rPr>
              <a:t>html</a:t>
            </a:r>
            <a:endParaRPr lang="zh-CN" altLang="en-US" dirty="0">
              <a:solidFill>
                <a:srgbClr val="191B0E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EC8D35-C85A-4F03-8C4A-F0FFEBA080DD}"/>
              </a:ext>
            </a:extLst>
          </p:cNvPr>
          <p:cNvSpPr txBox="1"/>
          <p:nvPr/>
        </p:nvSpPr>
        <p:spPr>
          <a:xfrm>
            <a:off x="1773936" y="1665643"/>
            <a:ext cx="5088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EFEDE3"/>
                </a:solidFill>
                <a:latin typeface="+mj-ea"/>
                <a:ea typeface="+mj-ea"/>
              </a:rPr>
              <a:t>数据库中数据转换成工作证图片要分几步？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11CFE62-C72A-49DE-912D-E02B6D9464EE}"/>
              </a:ext>
            </a:extLst>
          </p:cNvPr>
          <p:cNvSpPr/>
          <p:nvPr/>
        </p:nvSpPr>
        <p:spPr>
          <a:xfrm>
            <a:off x="5733480" y="2791682"/>
            <a:ext cx="1128708" cy="3421505"/>
          </a:xfrm>
          <a:prstGeom prst="round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91B0E"/>
                </a:solidFill>
                <a:latin typeface="Consolas" panose="020B0609020204030204" pitchFamily="49" charset="0"/>
              </a:rPr>
              <a:t>canvas</a:t>
            </a:r>
            <a:endParaRPr lang="zh-CN" altLang="en-US" dirty="0">
              <a:solidFill>
                <a:srgbClr val="191B0E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C14BC40-3DC8-414B-8DD0-9FED3AEE274B}"/>
              </a:ext>
            </a:extLst>
          </p:cNvPr>
          <p:cNvCxnSpPr>
            <a:cxnSpLocks/>
          </p:cNvCxnSpPr>
          <p:nvPr/>
        </p:nvCxnSpPr>
        <p:spPr>
          <a:xfrm>
            <a:off x="4096704" y="4520964"/>
            <a:ext cx="1636776" cy="0"/>
          </a:xfrm>
          <a:prstGeom prst="straightConnector1">
            <a:avLst/>
          </a:prstGeom>
          <a:ln>
            <a:solidFill>
              <a:srgbClr val="EFEDE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C812A8C-7888-430B-9742-A1D5AE21D860}"/>
              </a:ext>
            </a:extLst>
          </p:cNvPr>
          <p:cNvSpPr/>
          <p:nvPr/>
        </p:nvSpPr>
        <p:spPr>
          <a:xfrm>
            <a:off x="8403528" y="2791682"/>
            <a:ext cx="950976" cy="3421505"/>
          </a:xfrm>
          <a:prstGeom prst="round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191B0E"/>
                </a:solidFill>
                <a:latin typeface="Consolas" panose="020B0609020204030204" pitchFamily="49" charset="0"/>
              </a:rPr>
              <a:t>png</a:t>
            </a:r>
            <a:endParaRPr lang="zh-CN" altLang="en-US" dirty="0">
              <a:solidFill>
                <a:srgbClr val="191B0E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A7335EC-4987-44DD-B7AA-275106BAB0C0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6862188" y="4502435"/>
            <a:ext cx="1541340" cy="0"/>
          </a:xfrm>
          <a:prstGeom prst="straightConnector1">
            <a:avLst/>
          </a:prstGeom>
          <a:ln>
            <a:solidFill>
              <a:srgbClr val="EFEDE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63AEE9B-DEB9-4D63-A697-431A30A8A806}"/>
              </a:ext>
            </a:extLst>
          </p:cNvPr>
          <p:cNvSpPr txBox="1"/>
          <p:nvPr/>
        </p:nvSpPr>
        <p:spPr>
          <a:xfrm>
            <a:off x="4126254" y="4160789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FEDE3"/>
                </a:solidFill>
                <a:latin typeface="Consolas" panose="020B0609020204030204" pitchFamily="49" charset="0"/>
              </a:rPr>
              <a:t>html2canvas</a:t>
            </a:r>
            <a:endParaRPr lang="zh-CN" altLang="en-US" dirty="0">
              <a:solidFill>
                <a:srgbClr val="EFEDE3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337AFB7-CDE4-43D7-A13F-CCF11BB3B9C8}"/>
              </a:ext>
            </a:extLst>
          </p:cNvPr>
          <p:cNvSpPr txBox="1"/>
          <p:nvPr/>
        </p:nvSpPr>
        <p:spPr>
          <a:xfrm>
            <a:off x="6789156" y="412852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EFEDE3"/>
                </a:solidFill>
                <a:latin typeface="Consolas" panose="020B0609020204030204" pitchFamily="49" charset="0"/>
              </a:rPr>
              <a:t>canvas2image</a:t>
            </a:r>
            <a:endParaRPr lang="zh-CN" altLang="en-US" dirty="0">
              <a:solidFill>
                <a:srgbClr val="EFEDE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5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6" grpId="0" animBg="1"/>
      <p:bldP spid="28" grpId="0" animBg="1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16A06-8A73-460D-95C6-9EF34F97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644813"/>
            <a:ext cx="9601200" cy="148590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EFEDE3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遇到困难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1F716-9B5E-4812-8958-5CC58FB31B66}"/>
              </a:ext>
            </a:extLst>
          </p:cNvPr>
          <p:cNvSpPr/>
          <p:nvPr/>
        </p:nvSpPr>
        <p:spPr>
          <a:xfrm>
            <a:off x="466890" y="-9236"/>
            <a:ext cx="273076" cy="6899564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新魏" panose="02010800040101010101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ACEAAE4-E22B-4CCC-94F9-E331B35042E6}"/>
              </a:ext>
            </a:extLst>
          </p:cNvPr>
          <p:cNvSpPr/>
          <p:nvPr/>
        </p:nvSpPr>
        <p:spPr>
          <a:xfrm>
            <a:off x="2762304" y="3127191"/>
            <a:ext cx="950976" cy="2654365"/>
          </a:xfrm>
          <a:prstGeom prst="round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91B0E"/>
                </a:solidFill>
                <a:latin typeface="Consolas" panose="020B0609020204030204" pitchFamily="49" charset="0"/>
              </a:rPr>
              <a:t>html</a:t>
            </a:r>
            <a:endParaRPr lang="zh-CN" altLang="en-US" dirty="0">
              <a:solidFill>
                <a:srgbClr val="191B0E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EC8D35-C85A-4F03-8C4A-F0FFEBA080DD}"/>
              </a:ext>
            </a:extLst>
          </p:cNvPr>
          <p:cNvSpPr txBox="1"/>
          <p:nvPr/>
        </p:nvSpPr>
        <p:spPr>
          <a:xfrm>
            <a:off x="2022120" y="1868135"/>
            <a:ext cx="5102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EFEDE3"/>
                </a:solidFill>
                <a:latin typeface="+mj-ea"/>
                <a:ea typeface="+mj-ea"/>
              </a:rPr>
              <a:t>php</a:t>
            </a:r>
            <a:r>
              <a:rPr lang="zh-CN" altLang="en-US" sz="2000" b="1" dirty="0">
                <a:solidFill>
                  <a:srgbClr val="EFEDE3"/>
                </a:solidFill>
                <a:latin typeface="+mj-ea"/>
                <a:ea typeface="+mj-ea"/>
              </a:rPr>
              <a:t>后端如何把</a:t>
            </a:r>
            <a:r>
              <a:rPr lang="en-US" altLang="zh-CN" sz="2000" b="1" dirty="0">
                <a:solidFill>
                  <a:srgbClr val="EFEDE3"/>
                </a:solidFill>
                <a:latin typeface="+mj-ea"/>
                <a:ea typeface="+mj-ea"/>
              </a:rPr>
              <a:t>html</a:t>
            </a:r>
            <a:r>
              <a:rPr lang="zh-CN" altLang="en-US" sz="2000" b="1" dirty="0">
                <a:solidFill>
                  <a:srgbClr val="EFEDE3"/>
                </a:solidFill>
                <a:latin typeface="+mj-ea"/>
                <a:ea typeface="+mj-ea"/>
              </a:rPr>
              <a:t>转换成</a:t>
            </a:r>
            <a:r>
              <a:rPr lang="en-US" altLang="zh-CN" sz="2000" b="1" dirty="0" err="1">
                <a:solidFill>
                  <a:srgbClr val="EFEDE3"/>
                </a:solidFill>
                <a:latin typeface="+mj-ea"/>
                <a:ea typeface="+mj-ea"/>
              </a:rPr>
              <a:t>png</a:t>
            </a:r>
            <a:r>
              <a:rPr lang="zh-CN" altLang="en-US" sz="2000" b="1" dirty="0">
                <a:solidFill>
                  <a:srgbClr val="EFEDE3"/>
                </a:solidFill>
                <a:latin typeface="+mj-ea"/>
                <a:ea typeface="+mj-ea"/>
              </a:rPr>
              <a:t>工作证图片？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8B8A8C6-7597-4624-A033-86BC698E78AC}"/>
              </a:ext>
            </a:extLst>
          </p:cNvPr>
          <p:cNvSpPr/>
          <p:nvPr/>
        </p:nvSpPr>
        <p:spPr>
          <a:xfrm>
            <a:off x="4664256" y="3127191"/>
            <a:ext cx="950976" cy="2654365"/>
          </a:xfrm>
          <a:prstGeom prst="round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91B0E"/>
                </a:solidFill>
                <a:latin typeface="Consolas" panose="020B0609020204030204" pitchFamily="49" charset="0"/>
              </a:rPr>
              <a:t>pdf</a:t>
            </a:r>
            <a:endParaRPr lang="zh-CN" altLang="en-US" dirty="0">
              <a:solidFill>
                <a:srgbClr val="191B0E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D06B7-B919-4CF0-B46B-D8B48D3F63AC}"/>
              </a:ext>
            </a:extLst>
          </p:cNvPr>
          <p:cNvCxnSpPr>
            <a:cxnSpLocks/>
          </p:cNvCxnSpPr>
          <p:nvPr/>
        </p:nvCxnSpPr>
        <p:spPr>
          <a:xfrm>
            <a:off x="3700896" y="4345916"/>
            <a:ext cx="963360" cy="0"/>
          </a:xfrm>
          <a:prstGeom prst="straightConnector1">
            <a:avLst/>
          </a:prstGeom>
          <a:ln>
            <a:solidFill>
              <a:srgbClr val="EFEDE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11CFE62-C72A-49DE-912D-E02B6D9464EE}"/>
              </a:ext>
            </a:extLst>
          </p:cNvPr>
          <p:cNvSpPr/>
          <p:nvPr/>
        </p:nvSpPr>
        <p:spPr>
          <a:xfrm>
            <a:off x="7044498" y="3127191"/>
            <a:ext cx="950976" cy="2654365"/>
          </a:xfrm>
          <a:prstGeom prst="round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191B0E"/>
                </a:solidFill>
                <a:latin typeface="Consolas" panose="020B0609020204030204" pitchFamily="49" charset="0"/>
              </a:rPr>
              <a:t>png</a:t>
            </a:r>
            <a:endParaRPr lang="zh-CN" altLang="en-US" dirty="0">
              <a:solidFill>
                <a:srgbClr val="191B0E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C14BC40-3DC8-414B-8DD0-9FED3AEE274B}"/>
              </a:ext>
            </a:extLst>
          </p:cNvPr>
          <p:cNvCxnSpPr>
            <a:cxnSpLocks/>
          </p:cNvCxnSpPr>
          <p:nvPr/>
        </p:nvCxnSpPr>
        <p:spPr>
          <a:xfrm flipV="1">
            <a:off x="5602848" y="4345916"/>
            <a:ext cx="1438410" cy="1"/>
          </a:xfrm>
          <a:prstGeom prst="straightConnector1">
            <a:avLst/>
          </a:prstGeom>
          <a:ln>
            <a:solidFill>
              <a:srgbClr val="EFEDE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C812A8C-7888-430B-9742-A1D5AE21D860}"/>
              </a:ext>
            </a:extLst>
          </p:cNvPr>
          <p:cNvSpPr/>
          <p:nvPr/>
        </p:nvSpPr>
        <p:spPr>
          <a:xfrm>
            <a:off x="9346376" y="3127190"/>
            <a:ext cx="950976" cy="2654365"/>
          </a:xfrm>
          <a:prstGeom prst="round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91B0E"/>
                </a:solidFill>
                <a:latin typeface="Consolas" panose="020B0609020204030204" pitchFamily="49" charset="0"/>
              </a:rPr>
              <a:t>zip</a:t>
            </a:r>
            <a:endParaRPr lang="zh-CN" altLang="en-US" dirty="0">
              <a:solidFill>
                <a:srgbClr val="191B0E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A7335EC-4987-44DD-B7AA-275106BAB0C0}"/>
              </a:ext>
            </a:extLst>
          </p:cNvPr>
          <p:cNvCxnSpPr>
            <a:cxnSpLocks/>
          </p:cNvCxnSpPr>
          <p:nvPr/>
        </p:nvCxnSpPr>
        <p:spPr>
          <a:xfrm>
            <a:off x="7992234" y="4345917"/>
            <a:ext cx="1355250" cy="0"/>
          </a:xfrm>
          <a:prstGeom prst="straightConnector1">
            <a:avLst/>
          </a:prstGeom>
          <a:ln>
            <a:solidFill>
              <a:srgbClr val="EFEDE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1F5FB38-3AA8-4E2C-9D9D-DC5777AD4683}"/>
              </a:ext>
            </a:extLst>
          </p:cNvPr>
          <p:cNvSpPr txBox="1"/>
          <p:nvPr/>
        </p:nvSpPr>
        <p:spPr>
          <a:xfrm>
            <a:off x="3826411" y="3976583"/>
            <a:ext cx="68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EFEDE3"/>
                </a:solidFill>
                <a:latin typeface="Consolas" panose="020B0609020204030204" pitchFamily="49" charset="0"/>
              </a:rPr>
              <a:t>mpdf</a:t>
            </a:r>
            <a:endParaRPr lang="zh-CN" altLang="en-US" dirty="0">
              <a:solidFill>
                <a:srgbClr val="EFEDE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1576BF-FCEF-43CE-889B-A937ABD79CD2}"/>
              </a:ext>
            </a:extLst>
          </p:cNvPr>
          <p:cNvSpPr txBox="1"/>
          <p:nvPr/>
        </p:nvSpPr>
        <p:spPr>
          <a:xfrm>
            <a:off x="5547123" y="43578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EFEDE3"/>
                </a:solidFill>
                <a:latin typeface="Consolas" panose="020B0609020204030204" pitchFamily="49" charset="0"/>
              </a:rPr>
              <a:t>ghostscript</a:t>
            </a:r>
            <a:endParaRPr lang="zh-CN" altLang="en-US" dirty="0">
              <a:solidFill>
                <a:srgbClr val="EFEDE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8CF469-4045-4B25-B78F-438F36EEAB6E}"/>
              </a:ext>
            </a:extLst>
          </p:cNvPr>
          <p:cNvSpPr txBox="1"/>
          <p:nvPr/>
        </p:nvSpPr>
        <p:spPr>
          <a:xfrm>
            <a:off x="5775892" y="3955808"/>
            <a:ext cx="122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EFEDE3"/>
                </a:solidFill>
                <a:latin typeface="Consolas" panose="020B0609020204030204" pitchFamily="49" charset="0"/>
              </a:rPr>
              <a:t>imagic</a:t>
            </a:r>
            <a:endParaRPr lang="zh-CN" altLang="en-US" dirty="0">
              <a:solidFill>
                <a:srgbClr val="EFEDE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DAD729-5D4F-4632-8F15-C864F947503F}"/>
              </a:ext>
            </a:extLst>
          </p:cNvPr>
          <p:cNvSpPr txBox="1"/>
          <p:nvPr/>
        </p:nvSpPr>
        <p:spPr>
          <a:xfrm>
            <a:off x="7945406" y="398849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EFEDE3"/>
                </a:solidFill>
                <a:latin typeface="Consolas" panose="020B0609020204030204" pitchFamily="49" charset="0"/>
              </a:rPr>
              <a:t>ZipArchive</a:t>
            </a:r>
            <a:endParaRPr lang="zh-CN" altLang="en-US" dirty="0">
              <a:solidFill>
                <a:srgbClr val="EFEDE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4" grpId="0" animBg="1"/>
      <p:bldP spid="26" grpId="0" animBg="1"/>
      <p:bldP spid="28" grpId="0" animBg="1"/>
      <p:bldP spid="3" grpId="0"/>
      <p:bldP spid="4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85EE40-6CE8-4AA8-9009-926ACF8D2CFD}"/>
              </a:ext>
            </a:extLst>
          </p:cNvPr>
          <p:cNvSpPr/>
          <p:nvPr/>
        </p:nvSpPr>
        <p:spPr>
          <a:xfrm>
            <a:off x="448056" y="0"/>
            <a:ext cx="301752" cy="6858000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432C26-68A0-4DFB-97FE-C5D86ECA2E78}"/>
              </a:ext>
            </a:extLst>
          </p:cNvPr>
          <p:cNvGrpSpPr/>
          <p:nvPr/>
        </p:nvGrpSpPr>
        <p:grpSpPr>
          <a:xfrm>
            <a:off x="8290838" y="1962962"/>
            <a:ext cx="3306722" cy="4423144"/>
            <a:chOff x="8144543" y="1679944"/>
            <a:chExt cx="3306722" cy="4423144"/>
          </a:xfrm>
          <a:solidFill>
            <a:srgbClr val="EFEDE3"/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B79BF79-81D3-43A6-B6BA-6CE626C99A4F}"/>
                </a:ext>
              </a:extLst>
            </p:cNvPr>
            <p:cNvSpPr/>
            <p:nvPr/>
          </p:nvSpPr>
          <p:spPr>
            <a:xfrm>
              <a:off x="11025961" y="1679944"/>
              <a:ext cx="425303" cy="4423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9A6749-8D2C-4722-B463-14D077DA8706}"/>
                </a:ext>
              </a:extLst>
            </p:cNvPr>
            <p:cNvSpPr/>
            <p:nvPr/>
          </p:nvSpPr>
          <p:spPr>
            <a:xfrm rot="16200000">
              <a:off x="9585252" y="4237075"/>
              <a:ext cx="425304" cy="3306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6">
            <a:extLst>
              <a:ext uri="{FF2B5EF4-FFF2-40B4-BE49-F238E27FC236}">
                <a16:creationId xmlns:a16="http://schemas.microsoft.com/office/drawing/2014/main" id="{3E51AECF-2F6C-4632-A020-58924CEB22A2}"/>
              </a:ext>
            </a:extLst>
          </p:cNvPr>
          <p:cNvSpPr txBox="1">
            <a:spLocks/>
          </p:cNvSpPr>
          <p:nvPr/>
        </p:nvSpPr>
        <p:spPr>
          <a:xfrm>
            <a:off x="2021859" y="1501153"/>
            <a:ext cx="1935781" cy="77072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defRPr>
            </a:lvl1pPr>
          </a:lstStyle>
          <a:p>
            <a:endParaRPr lang="zh-CN" altLang="en-US" sz="3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CA0F748-13F3-4589-8EEB-334F4F7B82F9}"/>
              </a:ext>
            </a:extLst>
          </p:cNvPr>
          <p:cNvSpPr txBox="1">
            <a:spLocks/>
          </p:cNvSpPr>
          <p:nvPr/>
        </p:nvSpPr>
        <p:spPr>
          <a:xfrm>
            <a:off x="1390307" y="477062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EFEDE3"/>
                </a:solidFill>
                <a:cs typeface="+mn-cs"/>
              </a:rPr>
              <a:t>工作感悟</a:t>
            </a:r>
            <a:r>
              <a:rPr lang="en-US" altLang="zh-CN" sz="3600" b="1" dirty="0">
                <a:solidFill>
                  <a:srgbClr val="EFEDE3"/>
                </a:solidFill>
                <a:cs typeface="+mn-cs"/>
              </a:rPr>
              <a:t>-</a:t>
            </a:r>
            <a:r>
              <a:rPr lang="zh-CN" altLang="en-US" sz="3200" dirty="0">
                <a:solidFill>
                  <a:srgbClr val="EFEDE3"/>
                </a:solidFill>
              </a:rPr>
              <a:t>交流方面</a:t>
            </a:r>
            <a:endParaRPr lang="zh-CN" altLang="en-US" sz="3600" dirty="0">
              <a:solidFill>
                <a:srgbClr val="EFEDE3"/>
              </a:solidFill>
            </a:endParaRPr>
          </a:p>
          <a:p>
            <a:endParaRPr lang="zh-CN" altLang="en-US" sz="3600" b="1" dirty="0">
              <a:solidFill>
                <a:srgbClr val="EFEDE3"/>
              </a:solidFill>
              <a:cs typeface="+mn-cs"/>
            </a:endParaRPr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17752467-505D-4A35-88E3-6B87F90F7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041480"/>
              </p:ext>
            </p:extLst>
          </p:nvPr>
        </p:nvGraphicFramePr>
        <p:xfrm>
          <a:off x="2829828" y="1886514"/>
          <a:ext cx="7114371" cy="3558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043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0819502-5ED4-454C-9B57-C75C056A0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>
                                            <p:graphicEl>
                                              <a:dgm id="{00819502-5ED4-454C-9B57-C75C056A0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graphicEl>
                                              <a:dgm id="{00819502-5ED4-454C-9B57-C75C056A0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>
                                            <p:graphicEl>
                                              <a:dgm id="{00819502-5ED4-454C-9B57-C75C056A0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0D86503-DD3E-44B1-A223-AA7BCF0DE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>
                                            <p:graphicEl>
                                              <a:dgm id="{B0D86503-DD3E-44B1-A223-AA7BCF0DE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>
                                            <p:graphicEl>
                                              <a:dgm id="{B0D86503-DD3E-44B1-A223-AA7BCF0DE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>
                                            <p:graphicEl>
                                              <a:dgm id="{B0D86503-DD3E-44B1-A223-AA7BCF0DE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75F94D9-E7C6-4356-92BD-0E4E1F02F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graphicEl>
                                              <a:dgm id="{575F94D9-E7C6-4356-92BD-0E4E1F02F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graphicEl>
                                              <a:dgm id="{575F94D9-E7C6-4356-92BD-0E4E1F02F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graphicEl>
                                              <a:dgm id="{575F94D9-E7C6-4356-92BD-0E4E1F02F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D886311-E15C-4589-A585-B3955DF21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graphicEl>
                                              <a:dgm id="{AD886311-E15C-4589-A585-B3955DF21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graphicEl>
                                              <a:dgm id="{AD886311-E15C-4589-A585-B3955DF21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>
                                            <p:graphicEl>
                                              <a:dgm id="{AD886311-E15C-4589-A585-B3955DF212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16D41BA-BC58-435B-9A36-5C170135C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>
                                            <p:graphicEl>
                                              <a:dgm id="{716D41BA-BC58-435B-9A36-5C170135C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graphicEl>
                                              <a:dgm id="{716D41BA-BC58-435B-9A36-5C170135C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>
                                            <p:graphicEl>
                                              <a:dgm id="{716D41BA-BC58-435B-9A36-5C170135CE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0159F1A-F66B-48D3-878A-7EA992955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graphicEl>
                                              <a:dgm id="{E0159F1A-F66B-48D3-878A-7EA992955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>
                                            <p:graphicEl>
                                              <a:dgm id="{E0159F1A-F66B-48D3-878A-7EA992955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>
                                            <p:graphicEl>
                                              <a:dgm id="{E0159F1A-F66B-48D3-878A-7EA9929555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1DE6DFF-FBDE-4ACC-9834-70665FB6C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graphicEl>
                                              <a:dgm id="{A1DE6DFF-FBDE-4ACC-9834-70665FB6C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>
                                            <p:graphicEl>
                                              <a:dgm id="{A1DE6DFF-FBDE-4ACC-9834-70665FB6C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>
                                            <p:graphicEl>
                                              <a:dgm id="{A1DE6DFF-FBDE-4ACC-9834-70665FB6C9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19B1820-1C72-427A-8379-E5F82F6D5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>
                                            <p:graphicEl>
                                              <a:dgm id="{019B1820-1C72-427A-8379-E5F82F6D5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graphicEl>
                                              <a:dgm id="{019B1820-1C72-427A-8379-E5F82F6D5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>
                                            <p:graphicEl>
                                              <a:dgm id="{019B1820-1C72-427A-8379-E5F82F6D56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AB9C4C3-F1C6-4828-B0F7-15FF166F9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>
                                            <p:graphicEl>
                                              <a:dgm id="{9AB9C4C3-F1C6-4828-B0F7-15FF166F9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>
                                            <p:graphicEl>
                                              <a:dgm id="{9AB9C4C3-F1C6-4828-B0F7-15FF166F9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>
                                            <p:graphicEl>
                                              <a:dgm id="{9AB9C4C3-F1C6-4828-B0F7-15FF166F9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039E837-858C-47B6-8694-4DA93CF61ED3}"/>
              </a:ext>
            </a:extLst>
          </p:cNvPr>
          <p:cNvSpPr/>
          <p:nvPr/>
        </p:nvSpPr>
        <p:spPr>
          <a:xfrm>
            <a:off x="594440" y="-18288"/>
            <a:ext cx="273076" cy="6899564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新魏" panose="0201080004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5E0B08C-2138-4868-9011-6378568ED06C}"/>
              </a:ext>
            </a:extLst>
          </p:cNvPr>
          <p:cNvSpPr txBox="1">
            <a:spLocks/>
          </p:cNvSpPr>
          <p:nvPr/>
        </p:nvSpPr>
        <p:spPr>
          <a:xfrm>
            <a:off x="1390307" y="477062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cs typeface="+mn-cs"/>
              </a:rPr>
              <a:t>工作感悟</a:t>
            </a:r>
            <a:r>
              <a:rPr lang="en-US" altLang="zh-CN" sz="3600" b="1" dirty="0">
                <a:solidFill>
                  <a:schemeClr val="tx1"/>
                </a:solidFill>
                <a:cs typeface="+mn-cs"/>
              </a:rPr>
              <a:t>-</a:t>
            </a:r>
            <a:r>
              <a:rPr lang="zh-CN" altLang="en-US" sz="3200" dirty="0">
                <a:solidFill>
                  <a:schemeClr val="tx1"/>
                </a:solidFill>
              </a:rPr>
              <a:t>技术方面</a:t>
            </a:r>
            <a:endParaRPr lang="zh-CN" altLang="en-US" sz="3600" b="1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8719C827-57E8-478C-A2B7-3ED47B9686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488660"/>
              </p:ext>
            </p:extLst>
          </p:nvPr>
        </p:nvGraphicFramePr>
        <p:xfrm>
          <a:off x="3234605" y="1644445"/>
          <a:ext cx="5912603" cy="356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812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1B54547-11CA-476D-86CD-70C833599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81B54547-11CA-476D-86CD-70C833599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81B54547-11CA-476D-86CD-70C833599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81B54547-11CA-476D-86CD-70C833599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graphicEl>
                                              <a:dgm id="{81B54547-11CA-476D-86CD-70C833599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C3E9238-3670-4914-A09F-B970BDCAC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6C3E9238-3670-4914-A09F-B970BDCAC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6C3E9238-3670-4914-A09F-B970BDCAC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graphicEl>
                                              <a:dgm id="{6C3E9238-3670-4914-A09F-B970BDCAC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graphicEl>
                                              <a:dgm id="{6C3E9238-3670-4914-A09F-B970BDCAC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9596FF-DCCB-4EF7-87C9-41DA60338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159596FF-DCCB-4EF7-87C9-41DA60338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159596FF-DCCB-4EF7-87C9-41DA60338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graphicEl>
                                              <a:dgm id="{159596FF-DCCB-4EF7-87C9-41DA60338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graphicEl>
                                              <a:dgm id="{159596FF-DCCB-4EF7-87C9-41DA60338F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2CCD917-2FAE-41BF-BA76-14720119B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32CCD917-2FAE-41BF-BA76-14720119B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32CCD917-2FAE-41BF-BA76-14720119B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graphicEl>
                                              <a:dgm id="{32CCD917-2FAE-41BF-BA76-14720119B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graphicEl>
                                              <a:dgm id="{32CCD917-2FAE-41BF-BA76-14720119B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795706-C102-4F22-8EFC-484FA38F9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43795706-C102-4F22-8EFC-484FA38F9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43795706-C102-4F22-8EFC-484FA38F9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graphicEl>
                                              <a:dgm id="{43795706-C102-4F22-8EFC-484FA38F9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graphicEl>
                                              <a:dgm id="{43795706-C102-4F22-8EFC-484FA38F96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767084-9FD8-48DF-BB8D-D2E5F3DA1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DF767084-9FD8-48DF-BB8D-D2E5F3DA1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DF767084-9FD8-48DF-BB8D-D2E5F3DA1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graphicEl>
                                              <a:dgm id="{DF767084-9FD8-48DF-BB8D-D2E5F3DA1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graphicEl>
                                              <a:dgm id="{DF767084-9FD8-48DF-BB8D-D2E5F3DA1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内容占位符 2" descr="线性流程 SmartArt 图形">
            <a:extLst>
              <a:ext uri="{FF2B5EF4-FFF2-40B4-BE49-F238E27FC236}">
                <a16:creationId xmlns:a16="http://schemas.microsoft.com/office/drawing/2014/main" id="{DEC8A51B-A7CC-40D9-9DD5-CACF12E987DE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56455561"/>
              </p:ext>
            </p:extLst>
          </p:nvPr>
        </p:nvGraphicFramePr>
        <p:xfrm>
          <a:off x="6052740" y="1688135"/>
          <a:ext cx="5211762" cy="517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内容占位符 14" descr="躺着看笔记本电脑的人">
            <a:extLst>
              <a:ext uri="{FF2B5EF4-FFF2-40B4-BE49-F238E27FC236}">
                <a16:creationId xmlns:a16="http://schemas.microsoft.com/office/drawing/2014/main" id="{6296D11E-94BF-42FB-946F-6736790D961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0" y="0"/>
            <a:ext cx="4373546" cy="68660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3D422D7-B69C-4164-83ED-C2FD6166729C}"/>
              </a:ext>
            </a:extLst>
          </p:cNvPr>
          <p:cNvSpPr txBox="1"/>
          <p:nvPr/>
        </p:nvSpPr>
        <p:spPr>
          <a:xfrm>
            <a:off x="5713499" y="1831067"/>
            <a:ext cx="589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FEDE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做一个有能力、有思想、有温度的程序员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63FF35-6FCC-451C-9A2C-0D7E128B83B4}"/>
              </a:ext>
            </a:extLst>
          </p:cNvPr>
          <p:cNvSpPr txBox="1"/>
          <p:nvPr/>
        </p:nvSpPr>
        <p:spPr>
          <a:xfrm>
            <a:off x="4569204" y="495059"/>
            <a:ext cx="317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EFEDE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工作展望</a:t>
            </a:r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B390F72-5471-DD42-9CE3-6F37BDA74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graphicEl>
                                              <a:dgm id="{8B390F72-5471-DD42-9CE3-6F37BDA74B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graphicEl>
                                              <a:dgm id="{8B390F72-5471-DD42-9CE3-6F37BDA74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graphicEl>
                                              <a:dgm id="{8B390F72-5471-DD42-9CE3-6F37BDA74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510E1DB-3720-2045-A15B-D53248B69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graphicEl>
                                              <a:dgm id="{B510E1DB-3720-2045-A15B-D53248B697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graphicEl>
                                              <a:dgm id="{B510E1DB-3720-2045-A15B-D53248B69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graphicEl>
                                              <a:dgm id="{B510E1DB-3720-2045-A15B-D53248B697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2DC819D-BB19-CE49-AFEB-155922B014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graphicEl>
                                              <a:dgm id="{12DC819D-BB19-CE49-AFEB-155922B014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graphicEl>
                                              <a:dgm id="{12DC819D-BB19-CE49-AFEB-155922B014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graphicEl>
                                              <a:dgm id="{12DC819D-BB19-CE49-AFEB-155922B014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E8B700A-AC6F-0E47-AEFA-DA760C3E6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>
                                            <p:graphicEl>
                                              <a:dgm id="{CE8B700A-AC6F-0E47-AEFA-DA760C3E6A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graphicEl>
                                              <a:dgm id="{CE8B700A-AC6F-0E47-AEFA-DA760C3E6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graphicEl>
                                              <a:dgm id="{CE8B700A-AC6F-0E47-AEFA-DA760C3E6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1172316-FFE1-2D41-82E9-8EB0F5EAC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>
                                            <p:graphicEl>
                                              <a:dgm id="{C1172316-FFE1-2D41-82E9-8EB0F5EAC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graphicEl>
                                              <a:dgm id="{C1172316-FFE1-2D41-82E9-8EB0F5EAC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graphicEl>
                                              <a:dgm id="{C1172316-FFE1-2D41-82E9-8EB0F5EAC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A0B88BF-91DC-214E-A662-99F2E5E1A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>
                                            <p:graphicEl>
                                              <a:dgm id="{4A0B88BF-91DC-214E-A662-99F2E5E1AA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>
                                            <p:graphicEl>
                                              <a:dgm id="{4A0B88BF-91DC-214E-A662-99F2E5E1A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graphicEl>
                                              <a:dgm id="{4A0B88BF-91DC-214E-A662-99F2E5E1A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A4D4141-C1BF-E74E-8ECF-933FF6EE6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>
                                            <p:graphicEl>
                                              <a:dgm id="{EA4D4141-C1BF-E74E-8ECF-933FF6EE6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>
                                            <p:graphicEl>
                                              <a:dgm id="{EA4D4141-C1BF-E74E-8ECF-933FF6EE6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>
                                            <p:graphicEl>
                                              <a:dgm id="{EA4D4141-C1BF-E74E-8ECF-933FF6EE6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40ADF37-3E5B-2D42-9470-826466734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>
                                            <p:graphicEl>
                                              <a:dgm id="{D40ADF37-3E5B-2D42-9470-8264667346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>
                                            <p:graphicEl>
                                              <a:dgm id="{D40ADF37-3E5B-2D42-9470-826466734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graphicEl>
                                              <a:dgm id="{D40ADF37-3E5B-2D42-9470-826466734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5A0AD7D-4761-5A4E-8421-A0D0A060E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>
                                            <p:graphicEl>
                                              <a:dgm id="{35A0AD7D-4761-5A4E-8421-A0D0A060E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>
                                            <p:graphicEl>
                                              <a:dgm id="{35A0AD7D-4761-5A4E-8421-A0D0A060E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graphicEl>
                                              <a:dgm id="{35A0AD7D-4761-5A4E-8421-A0D0A060E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BC17C66-42F5-8741-9366-67B899EB8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graphicEl>
                                              <a:dgm id="{EBC17C66-42F5-8741-9366-67B899EB84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graphicEl>
                                              <a:dgm id="{EBC17C66-42F5-8741-9366-67B899EB8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graphicEl>
                                              <a:dgm id="{EBC17C66-42F5-8741-9366-67B899EB8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CCAA94D-0D9E-CB40-97A3-00A05F4F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>
                                            <p:graphicEl>
                                              <a:dgm id="{2CCAA94D-0D9E-CB40-97A3-00A05F4F0D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>
                                            <p:graphicEl>
                                              <a:dgm id="{2CCAA94D-0D9E-CB40-97A3-00A05F4F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>
                                            <p:graphicEl>
                                              <a:dgm id="{2CCAA94D-0D9E-CB40-97A3-00A05F4F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E09C126-5366-AA41-9BAD-31AD467B4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>
                                            <p:graphicEl>
                                              <a:dgm id="{2E09C126-5366-AA41-9BAD-31AD467B40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>
                                            <p:graphicEl>
                                              <a:dgm id="{2E09C126-5366-AA41-9BAD-31AD467B4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>
                                            <p:graphicEl>
                                              <a:dgm id="{2E09C126-5366-AA41-9BAD-31AD467B4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提着箱子行走的女人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任意多边形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chemeClr val="bg2"/>
                </a:solidFill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旅行裁剪设计</Template>
  <TotalTime>0</TotalTime>
  <Words>166</Words>
  <Application>Microsoft Office PowerPoint</Application>
  <PresentationFormat>宽屏</PresentationFormat>
  <Paragraphs>53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Franklin Gothic Book</vt:lpstr>
      <vt:lpstr>华文新魏</vt:lpstr>
      <vt:lpstr>Microsoft YaHei UI</vt:lpstr>
      <vt:lpstr>Consolas</vt:lpstr>
      <vt:lpstr>楷体</vt:lpstr>
      <vt:lpstr>华文楷体</vt:lpstr>
      <vt:lpstr>裁剪</vt:lpstr>
      <vt:lpstr>述职报告</vt:lpstr>
      <vt:lpstr>项目经历</vt:lpstr>
      <vt:lpstr>遇到困难</vt:lpstr>
      <vt:lpstr>遇到困难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2020-04-12T03:39:12Z</dcterms:created>
  <dcterms:modified xsi:type="dcterms:W3CDTF">2020-04-29T07:45:38Z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